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charset="-79"/>
      <p:regular r:id="rId8"/>
      <p:bold r:id="rId9"/>
    </p:embeddedFont>
    <p:embeddedFont>
      <p:font typeface="Source Code Pro" charset="0"/>
      <p:regular r:id="rId10"/>
      <p:bold r:id="rId11"/>
      <p:italic r:id="rId12"/>
      <p:boldItalic r:id="rId13"/>
    </p:embeddedFont>
    <p:embeddedFont>
      <p:font typeface="Comic Sans MS" pitchFamily="66" charset="0"/>
      <p:regular r:id="rId14"/>
      <p:bold r:id="rId15"/>
    </p:embeddedFont>
    <p:embeddedFont>
      <p:font typeface="Georgia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6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d70414a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d70414a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d4f275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d4f275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d4f2759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d4f2759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d4f2759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d4f2759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j7dwqXEq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6931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02/09 - Semana da Pátria / Grito dos Excluídos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5576050" y="639125"/>
            <a:ext cx="34383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</a:rPr>
              <a:t>“Vamos consagrá-lo como o profeta Samuel 1 dia consagrou o rei Davi. Nós vamos consagrá-lo”, disse Edir Macedo. O religioso disse ainda que iria fazer o que não foi possível fazer com “com 1 determinado candidato que veio a ser presidente”, em referência ao ex-presidente Lula.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</a:rPr>
              <a:t>“Aquele candidato veio a ser presidente, mas não nos deu o direito de fazer o que o senhor queria que eu fizesse. Mas o senhor escolheu este homem para liderar os mais de 210 milhões de pessoas neste país”, afirmou.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1636" r="8771"/>
          <a:stretch/>
        </p:blipFill>
        <p:spPr>
          <a:xfrm>
            <a:off x="0" y="0"/>
            <a:ext cx="55181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719800" y="210025"/>
            <a:ext cx="3112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Source Code Pro"/>
                <a:ea typeface="Source Code Pro"/>
                <a:cs typeface="Source Code Pro"/>
                <a:sym typeface="Source Code Pro"/>
              </a:rPr>
              <a:t>Religião e Estado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134975" y="99100"/>
            <a:ext cx="4683000" cy="4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Um sistema que, além de acelerar irresponsavelmente os ritmos da produção, além de implementar métodos na indústria e na agricultura que sacrificam a Mãe Terra na ara da «produtividade», continua a negar a milhares de milhões de irmãos os mais elementares direitos </a:t>
            </a:r>
            <a:r>
              <a:rPr lang="pt-BR" sz="1500" dirty="0" err="1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económicos</a:t>
            </a: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sociais e culturais. Este sistema atenta contra o </a:t>
            </a:r>
            <a:r>
              <a:rPr lang="pt-BR" sz="1500" dirty="0" err="1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projecto</a:t>
            </a: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de Jesus, contra a Boa Nova que Jesus trouxe.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Queremos uma mudança, uma mudança real, uma mudança de estruturas. Este sistema é insuportável: não o suportam os camponeses, não o suportam os trabalhadores, não o suportam as comunidades, não o suportam os povos.... E nem sequer o suporta a Terra, a irmã Mãe Terra, como dizia São Francisco.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500" b="1" dirty="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Papa Francisco aos Movimentos Populares</a:t>
            </a:r>
            <a:endParaRPr sz="1500" b="1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25" y="308013"/>
            <a:ext cx="3844575" cy="438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pt-BR" sz="4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Mc </a:t>
            </a:r>
            <a:r>
              <a:rPr lang="pt-BR" sz="4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10, 42-44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0351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Jesus os chamou e disse: </a:t>
            </a:r>
            <a:r>
              <a:rPr lang="pt-BR" sz="2400" b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“Vós sabeis que os chefes das nações as oprimem e os grandes as tiranizam. Mas, entre vós, não deve ser assim; quem quiser ser grande, seja vosso servo; e quem quiser ser o primeiro, seja o servo de todos</a:t>
            </a:r>
            <a:r>
              <a:rPr lang="pt-BR" sz="2400" b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pt-BR" sz="24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[...]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24850" y="166825"/>
            <a:ext cx="4168500" cy="3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teu povo senhor está sofrendo, caminhado de um lado para o outro.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vida  mais justa está querendo, pois se não migrar até esta morto.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Animados pela FÉ e bem certos da vitória,  vamos fincar nosso pé e fazer 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a nossa história, e fazer a nossa historia animados pela fé. 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Desse jeito que a coisa está andando, o sistema escraviza e nos domina.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o mal que está nos desviando, da verdade que cristo hoje ensina.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estrutura da nossa sociedade, força o povo para migração. Os da roça vão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 cidade,  em busca de melhor situação.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526625" y="4055375"/>
            <a:ext cx="3328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Animados Pela Fé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4" name="Google Shape;84;p17" descr="A postagem tem o objetivo de divulgar a canção! &#10;&#10;Cancioneiro do 14º Intereclesial das CEBS. Número 53. &#10;&#10;Londrina - PR, 23 a 27 de janeiro de 2018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100" y="626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429</Words>
  <Application>Microsoft Office PowerPoint</Application>
  <PresentationFormat>Apresentação na tela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Amatic SC</vt:lpstr>
      <vt:lpstr>Source Code Pro</vt:lpstr>
      <vt:lpstr>Comic Sans MS</vt:lpstr>
      <vt:lpstr>Georgia</vt:lpstr>
      <vt:lpstr>Beach Day</vt:lpstr>
      <vt:lpstr>escola de fé e política waldemar rossi</vt:lpstr>
      <vt:lpstr>“Vamos consagrá-lo como o profeta Samuel 1 dia consagrou o rei Davi. Nós vamos consagrá-lo”, disse Edir Macedo. O religioso disse ainda que iria fazer o que não foi possível fazer com “com 1 determinado candidato que veio a ser presidente”, em referência ao ex-presidente Lula.  “Aquele candidato veio a ser presidente, mas não nos deu o direito de fazer o que o senhor queria que eu fizesse. Mas o senhor escolheu este homem para liderar os mais de 210 milhões de pessoas neste país”, afirmou. </vt:lpstr>
      <vt:lpstr>Slide 3</vt:lpstr>
      <vt:lpstr>Mc 10, 42-44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fé e política waldemar rossi</dc:title>
  <cp:lastModifiedBy>Márcia</cp:lastModifiedBy>
  <cp:revision>2</cp:revision>
  <dcterms:modified xsi:type="dcterms:W3CDTF">2019-09-02T23:59:29Z</dcterms:modified>
</cp:coreProperties>
</file>