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Lobster"/>
      <p:regular r:id="rId16"/>
    </p:embeddedFont>
    <p:embeddedFont>
      <p:font typeface="Source Code Pro"/>
      <p:regular r:id="rId17"/>
      <p:bold r:id="rId18"/>
      <p:italic r:id="rId19"/>
      <p:boldItalic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regular.fntdata"/><Relationship Id="rId16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8bb4455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8bb445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63b78d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163b78d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d4f275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d4f275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8bb4455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78bb4455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78bb445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78bb445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78bb4455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78bb4455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d4f2759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d4f2759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Jb5u7G2t2k8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88725"/>
            <a:ext cx="86931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07 de outubro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>
                <a:latin typeface="Comic Sans MS"/>
                <a:ea typeface="Comic Sans MS"/>
                <a:cs typeface="Comic Sans MS"/>
                <a:sym typeface="Comic Sans MS"/>
              </a:rPr>
              <a:t>Assembleia Especial do Sínodo dos Bispos para a Região Pan-Amazônica 6 - 27 Outubro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50" y="42863"/>
            <a:ext cx="3571875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7733850" y="477275"/>
            <a:ext cx="1410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Presença dos Mártires da Caminhada na oração da manhã do dia 07/10</a:t>
            </a:r>
            <a:endParaRPr sz="20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4240" y="0"/>
            <a:ext cx="91358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87750" y="1645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Gênesis 2</a:t>
            </a:r>
            <a:r>
              <a:rPr lang="pt-BR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15</a:t>
            </a:r>
            <a:endParaRPr sz="30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0679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“Javé Deus tomou o homem e o colocou no jardim de Éden, para o cultivar e o guardar.”</a:t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572000" y="164575"/>
            <a:ext cx="4201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113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7544" l="20708" r="36113" t="13040"/>
          <a:stretch/>
        </p:blipFill>
        <p:spPr>
          <a:xfrm>
            <a:off x="1987575" y="0"/>
            <a:ext cx="4974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1585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Território de esperança e do “bem viver”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000">
                <a:solidFill>
                  <a:srgbClr val="10101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 Amazônia é o lugar da proposta do “bem viver”, de promessa e de esperança para novos caminhos de vida. Na Amazônia a vida está integrada e unida ao território, não existe separação nem divisão entre as partes. Esta unidade compreende toda a existência: o trabalho, o descanso, os relacionamentos humanos, os ritos e as celebrações. Tudo é compartilhado, os espaços particulares – típicos da modernidade – são mínimos. A vida é um caminho comunitário onde as tarefas e as responsabilidades se dividem e se compartilham em função do bem comum. Não há espaço para a ideia de indivíduo separado da comunidade ou de seu território.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201450" y="1228675"/>
            <a:ext cx="2274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Roberto Malvezzi, conhecido como 'Gogó', sofreu um infarto e foi hospitalizado na noite do domingo (06), em Roma. Ele está se recuperando bem, no hospital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695325"/>
            <a:ext cx="666750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82700" y="0"/>
            <a:ext cx="4168500" cy="3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50" y="74375"/>
            <a:ext cx="914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PAN-AMAZÔNIA ANCESTRAL</a:t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Música: Pan-Amazônia ancestral&#10;Autor: Antônio Cardoso&#10;Gravadora e editora: Paulinas COMEP&#10;Vídeoclip: Verbo Filmes" id="104" name="Google Shape;104;p20" title="PAN-AMAZÔNIA ANCESTR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425" y="690425"/>
            <a:ext cx="5819675" cy="43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