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Lobster"/>
      <p:regular r:id="rId18"/>
    </p:embeddedFont>
    <p:embeddedFont>
      <p:font typeface="Source Code Pro"/>
      <p:regular r:id="rId19"/>
      <p:bold r:id="rId20"/>
      <p:italic r:id="rId21"/>
      <p:boldItalic r:id="rId22"/>
    </p:embeddedFont>
    <p:embeddedFont>
      <p:font typeface="Comfortaa Regular"/>
      <p:regular r:id="rId23"/>
      <p:bold r:id="rId24"/>
    </p:embeddedFont>
    <p:embeddedFont>
      <p:font typeface="Comforta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22" Type="http://schemas.openxmlformats.org/officeDocument/2006/relationships/font" Target="fonts/SourceCodePro-boldItalic.fntdata"/><Relationship Id="rId21" Type="http://schemas.openxmlformats.org/officeDocument/2006/relationships/font" Target="fonts/SourceCodePro-italic.fntdata"/><Relationship Id="rId24" Type="http://schemas.openxmlformats.org/officeDocument/2006/relationships/font" Target="fonts/ComfortaaRegular-bold.fntdata"/><Relationship Id="rId23" Type="http://schemas.openxmlformats.org/officeDocument/2006/relationships/font" Target="fonts/ComfortaaRegula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bold.fntdata"/><Relationship Id="rId25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19" Type="http://schemas.openxmlformats.org/officeDocument/2006/relationships/font" Target="fonts/SourceCodePro-regular.fntdata"/><Relationship Id="rId18" Type="http://schemas.openxmlformats.org/officeDocument/2006/relationships/font" Target="fonts/Lobs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b011eb88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b011eb88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596635e4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596635e4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43124a3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43124a3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d4f2759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d4f2759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043124a3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043124a3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43124a3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43124a3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43124a3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43124a3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96635e4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596635e4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43124a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043124a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de fé e política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waldemar rossi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4088725"/>
            <a:ext cx="86931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02 de março de 2020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Aula Inaugural - 8º Turma de Fé e Política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0" y="320475"/>
            <a:ext cx="4350900" cy="42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1. Na terra da gente pensada em pirâmide </a:t>
            </a:r>
            <a:r>
              <a:rPr b="1" lang="pt-BR" sz="20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há poucos em cima, e muitos na base</a:t>
            </a:r>
            <a:r>
              <a:rPr lang="pt-BR" sz="20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. Na terra da gente pensada em pirâmide </a:t>
            </a:r>
            <a:r>
              <a:rPr b="1" lang="pt-BR" sz="20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os poucos de cima esmagam a base.</a:t>
            </a:r>
            <a:endParaRPr b="1" sz="20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Ó, povo dos pobres, povo dominado, que fazes aí com ar tão parado? O mundo de todos tem de ser mudado.</a:t>
            </a:r>
            <a:endParaRPr b="1" sz="2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Levanta-te, povo, não fique parado.</a:t>
            </a:r>
            <a:endParaRPr b="1" sz="2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444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4480750" y="152375"/>
            <a:ext cx="4479300" cy="44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2. Na terra da gente pensada em pirâmide </a:t>
            </a:r>
            <a:r>
              <a:rPr b="1" lang="pt-BR" sz="20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viver não se pode, pelo menos na base.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 povo dos pobres que vive na base </a:t>
            </a:r>
            <a:r>
              <a:rPr b="1" lang="pt-BR" sz="20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vai fazer cair a velha pirâmide.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3. E a terra da gente já sem a pirâmide </a:t>
            </a:r>
            <a:r>
              <a:rPr b="1" lang="pt-BR" sz="20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pode organizar-se em fraternidade</a:t>
            </a:r>
            <a:r>
              <a:rPr lang="pt-BR" sz="20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. Ninguém é esmagado na nova cidade. </a:t>
            </a:r>
            <a:r>
              <a:rPr b="1" lang="pt-BR" sz="20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Todos dão as mãos em viva unidade.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8785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/>
              <a:t>Imagem do Dia</a:t>
            </a:r>
            <a:endParaRPr sz="3500"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8406" l="22437" r="31583" t="36793"/>
          <a:stretch/>
        </p:blipFill>
        <p:spPr>
          <a:xfrm>
            <a:off x="187850" y="968025"/>
            <a:ext cx="5908500" cy="39592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573850" y="650150"/>
            <a:ext cx="1907100" cy="4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414925" y="1112500"/>
            <a:ext cx="2427300" cy="3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Imigrantes do Afeganistão chegam à Ilha de de Lebos, na Grécia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6761675" y="292850"/>
            <a:ext cx="207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Ernesto Cardenal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6761700" y="1698550"/>
            <a:ext cx="20706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Poeta da libertador e apóstolo da verdade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26" y="-92150"/>
            <a:ext cx="64379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187750" y="1645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000">
                <a:solidFill>
                  <a:srgbClr val="000000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HABACUC 3, 17-18</a:t>
            </a:r>
            <a:endParaRPr sz="3000"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079525"/>
            <a:ext cx="8520600" cy="3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Ainda que a figueira não brote e não haja fruto na parreira; ainda que a oliveira negue seu fruto e o campo não produza colheita; ainda que as ovelhas desapareçam do curral e não haja gado nos estábulos eu me alegrarei em Javé e exultarei em Deus, meu salvador.</a:t>
            </a:r>
            <a:endParaRPr b="1" sz="3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65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65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506850" y="92550"/>
            <a:ext cx="4201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113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/>
              <a:t>SALMO DO HOMEM QUE VÊ A REALIDADE E NÃO SE CALA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Ouve, Senhor, estes versos que te rezo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Ao contemplar a realidade em que vivo.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Maldito</a:t>
            </a: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seja o sistema que não deixa sonhar os poetas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Nem permite dizer a verdade a quem pensa.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Serão seus dias de luto e de lamento,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Porque matou no Homem o mais digno.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Maldito o sistema que não pratica a justiça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 persegue e tortura e encarcera a quem anuncia.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Terá que justificar sua conduta ante a história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 não encontrará nenhuma palavra de defesa.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317850"/>
            <a:ext cx="8520600" cy="42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Maldito seja o sistema que só procura a aparência de grandeza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Quando estão morrendo de fome os homens nas suas fronteiras;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Do mesmo modo que progrediu cairá,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Porque construiu seus alicerces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Sobre corpos vivos e sangues inocentes.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Maldito o sistema que tenta matar no homem a dimensão de transcendência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 coloca no seu lugar o “deus dinheiro” , o “deus sexo”, e “deus progresso”,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Destruir-se-á por dentro irremissivelmente,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Porque o coração do homem foi bem feito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 ninguém pode matar em nós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Esta sede de infinito que nos queima.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23700"/>
            <a:ext cx="8520600" cy="44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Feliz será, porém,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O homem que bebe água na fonte da praça junto ao povo,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Não terá motivos para se envergonhar de nada,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Nem terá que baixar seus olhos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Ante qualquer homem honesto.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Feliz o homem que a força de interiorizar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Se fez livre por dentro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 não se importa já com a denúncia dos fortes,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Serão seus dias como o trigo da terra.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Cheios de sol e esperança partilhada</a:t>
            </a:r>
            <a:b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pt-BR">
                <a:solidFill>
                  <a:srgbClr val="0000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 o seguirão os povos da terra.</a:t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Feliz o homem que não assiste a reuniões importantes</a:t>
            </a:r>
            <a:br>
              <a:rPr b="1"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Nem acredita nos discursos do governo;</a:t>
            </a:r>
            <a:br>
              <a:rPr b="1"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Feliz o homem que assim pensa,</a:t>
            </a:r>
            <a:br>
              <a:rPr b="1"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Porque terá sempre tranqüila a sua consciência.</a:t>
            </a:r>
            <a:br>
              <a:rPr b="1"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Mesmo que sofra a incompreensão e até o desprezo.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5556650" y="695725"/>
            <a:ext cx="3501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00"/>
                </a:solidFill>
              </a:rPr>
              <a:t>Economia de Francisco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00"/>
                </a:solidFill>
              </a:rPr>
              <a:t>Assis - Itália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19 - 21 de novembro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pré-evento: 17 e 18 </a:t>
            </a:r>
            <a:endParaRPr sz="4000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Economia de Francisco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“Um acontecimento que nos ajude a estar unidos, a conhecer-nos uns aos outros, e que nos leve a estabelecer </a:t>
            </a:r>
            <a:r>
              <a:rPr b="1" i="1" lang="pt-BR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um “pacto” para mudar a economia atual e atribuir uma alma à economia de amanhã</a:t>
            </a:r>
            <a:r>
              <a:rPr b="1" lang="pt-BR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.  Sim, é necessário “re-animar” a economia! E qual cidade é mais idónea para isto do que Assis, que desde há séculos é símbolo e mensagem de um humanismo da fraternidade? [...] E confio sobretudo em vós, jovens, que sois capazes de sonhar e estais prontos para construir, com a ajuda de Deus, um mundo mais justo e melhor.”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CARTA DO PAPA FRANCISCO - PARA O EVENTO "ECONOMY OF FRANCESCO"</a:t>
            </a:r>
            <a:br>
              <a:rPr b="1" lang="pt-BR" sz="14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pt-BR" sz="14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Vaticano, 1 de maio de 2019 - Memória de São José Operário.</a:t>
            </a:r>
            <a:endParaRPr b="1" sz="14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