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CD73-1171-4649-8FB3-4CE0D17CBE35}" type="datetimeFigureOut">
              <a:rPr lang="pt-BR" smtClean="0"/>
              <a:t>24/05/2020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1CF2-91C8-4357-A424-3D8E40F407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9440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CD73-1171-4649-8FB3-4CE0D17CBE35}" type="datetimeFigureOut">
              <a:rPr lang="pt-BR" smtClean="0"/>
              <a:t>24/05/2020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1CF2-91C8-4357-A424-3D8E40F407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2994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CD73-1171-4649-8FB3-4CE0D17CBE35}" type="datetimeFigureOut">
              <a:rPr lang="pt-BR" smtClean="0"/>
              <a:t>24/05/2020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1CF2-91C8-4357-A424-3D8E40F407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2328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CD73-1171-4649-8FB3-4CE0D17CBE35}" type="datetimeFigureOut">
              <a:rPr lang="pt-BR" smtClean="0"/>
              <a:t>24/05/2020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1CF2-91C8-4357-A424-3D8E40F407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1478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CD73-1171-4649-8FB3-4CE0D17CBE35}" type="datetimeFigureOut">
              <a:rPr lang="pt-BR" smtClean="0"/>
              <a:t>24/05/2020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1CF2-91C8-4357-A424-3D8E40F407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8690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CD73-1171-4649-8FB3-4CE0D17CBE35}" type="datetimeFigureOut">
              <a:rPr lang="pt-BR" smtClean="0"/>
              <a:t>24/05/2020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1CF2-91C8-4357-A424-3D8E40F407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138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CD73-1171-4649-8FB3-4CE0D17CBE35}" type="datetimeFigureOut">
              <a:rPr lang="pt-BR" smtClean="0"/>
              <a:t>24/05/2020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1CF2-91C8-4357-A424-3D8E40F407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5422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CD73-1171-4649-8FB3-4CE0D17CBE35}" type="datetimeFigureOut">
              <a:rPr lang="pt-BR" smtClean="0"/>
              <a:t>24/05/2020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1CF2-91C8-4357-A424-3D8E40F407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3602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CD73-1171-4649-8FB3-4CE0D17CBE35}" type="datetimeFigureOut">
              <a:rPr lang="pt-BR" smtClean="0"/>
              <a:t>24/05/2020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1CF2-91C8-4357-A424-3D8E40F407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5410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CD73-1171-4649-8FB3-4CE0D17CBE35}" type="datetimeFigureOut">
              <a:rPr lang="pt-BR" smtClean="0"/>
              <a:t>24/05/2020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1CF2-91C8-4357-A424-3D8E40F407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9952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CD73-1171-4649-8FB3-4CE0D17CBE35}" type="datetimeFigureOut">
              <a:rPr lang="pt-BR" smtClean="0"/>
              <a:t>24/05/2020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1CF2-91C8-4357-A424-3D8E40F407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0870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6CD73-1171-4649-8FB3-4CE0D17CBE35}" type="datetimeFigureOut">
              <a:rPr lang="pt-BR" smtClean="0"/>
              <a:t>24/05/2020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11CF2-91C8-4357-A424-3D8E40F407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6879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23837"/>
            <a:ext cx="7772400" cy="1470025"/>
          </a:xfrm>
        </p:spPr>
        <p:txBody>
          <a:bodyPr/>
          <a:lstStyle/>
          <a:p>
            <a:r>
              <a:rPr lang="pt-BR" dirty="0"/>
              <a:t>espiritualidade franciscana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-15605" y="1124744"/>
            <a:ext cx="9144000" cy="1752600"/>
          </a:xfrm>
        </p:spPr>
        <p:txBody>
          <a:bodyPr>
            <a:noAutofit/>
          </a:bodyPr>
          <a:lstStyle/>
          <a:p>
            <a:r>
              <a:rPr lang="pt-BR" b="1" dirty="0"/>
              <a:t>Francisco é o exemplo por excelência do cuidado pelo que é frágil e por uma ecologia integral, vivida com alegria e autenticidade. É o santo padroeiro de todos os que estudam e trabalham no campo da ecologia, amado também por muitos que não são cristãos. Manifestou uma atenção particular pela criação de Deus e pelos mais pobres e abandonados. (...) Nele se nota até que ponto são inseparáveis a preocupação pela natureza, a justiça para com os pobres, o empenhamento na sociedade e a paz interior (LS 10)</a:t>
            </a:r>
          </a:p>
        </p:txBody>
      </p:sp>
    </p:spTree>
    <p:extLst>
      <p:ext uri="{BB962C8B-B14F-4D97-AF65-F5344CB8AC3E}">
        <p14:creationId xmlns:p14="http://schemas.microsoft.com/office/powerpoint/2010/main" val="61550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pt-BR" dirty="0"/>
              <a:t>ecumenismo/ diálogo </a:t>
            </a:r>
            <a:r>
              <a:rPr lang="pt-BR" dirty="0" err="1"/>
              <a:t>interreligioso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1412776"/>
            <a:ext cx="9144000" cy="1752600"/>
          </a:xfrm>
        </p:spPr>
        <p:txBody>
          <a:bodyPr>
            <a:noAutofit/>
          </a:bodyPr>
          <a:lstStyle/>
          <a:p>
            <a:r>
              <a:rPr lang="pt-BR" b="1" dirty="0"/>
              <a:t>não podemos ignorar que, também fora da Igreja Católica, noutras Igrejas e Comunidades Cristãs – bem como noutras religiões – se tem desenvolvido uma profunda preocupação e uma reflexão valiosa sobre estes temas que a todos nos são muito caros (LS 7)</a:t>
            </a:r>
          </a:p>
          <a:p>
            <a:r>
              <a:rPr lang="pt-BR" b="1" dirty="0"/>
              <a:t>Todos podemos colaborar, como instrumentos de Deus, no cuidado da criação, cada um a partir de sua cultura, experiência, iniciativas e capacidades (LS 14)</a:t>
            </a:r>
          </a:p>
        </p:txBody>
      </p:sp>
    </p:spTree>
    <p:extLst>
      <p:ext uri="{BB962C8B-B14F-4D97-AF65-F5344CB8AC3E}">
        <p14:creationId xmlns:p14="http://schemas.microsoft.com/office/powerpoint/2010/main" val="3606528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23837"/>
            <a:ext cx="9144000" cy="1470025"/>
          </a:xfrm>
        </p:spPr>
        <p:txBody>
          <a:bodyPr/>
          <a:lstStyle/>
          <a:p>
            <a:r>
              <a:rPr lang="pt-BR" dirty="0"/>
              <a:t>crítica ao capitalismo predatório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2008" y="1244352"/>
            <a:ext cx="9036496" cy="1752600"/>
          </a:xfrm>
        </p:spPr>
        <p:txBody>
          <a:bodyPr>
            <a:noAutofit/>
          </a:bodyPr>
          <a:lstStyle/>
          <a:p>
            <a:r>
              <a:rPr lang="pt-BR" b="1" dirty="0"/>
              <a:t>a proteção ambiental não pode ser assegurada somente com base no cálculo financeiro de custos e benefícios. O ambiente é um dos bens que os mecanismos de mercado não estão aptos a defender ou a promover adequadamente. (...) Dentro do esquema do ganho não há lugar para pensar nos ritmos da natureza, nos seus tempos de degradação e regeneração, e na complexidade dos ecossistemas que podem ser gravemente alterados pela intervenção humana (LS 190)</a:t>
            </a:r>
          </a:p>
        </p:txBody>
      </p:sp>
    </p:spTree>
    <p:extLst>
      <p:ext uri="{BB962C8B-B14F-4D97-AF65-F5344CB8AC3E}">
        <p14:creationId xmlns:p14="http://schemas.microsoft.com/office/powerpoint/2010/main" val="3606528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pt-BR" dirty="0"/>
              <a:t>responsabilidade humana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502" y="1916832"/>
            <a:ext cx="9144000" cy="1752600"/>
          </a:xfrm>
        </p:spPr>
        <p:txBody>
          <a:bodyPr>
            <a:normAutofit fontScale="25000" lnSpcReduction="20000"/>
          </a:bodyPr>
          <a:lstStyle/>
          <a:p>
            <a:r>
              <a:rPr lang="pt-BR" sz="12800" b="1" dirty="0"/>
              <a:t>a interpretação correta do conceito de ser humano como senhor do universo é entendê-lo no sentido de administrador responsável (LS 116)</a:t>
            </a:r>
          </a:p>
          <a:p>
            <a:r>
              <a:rPr lang="pt-BR" sz="12800" b="1" dirty="0"/>
              <a:t>Não haverá uma nova relação com a natureza, sem um ser humano novo. Não há ecologia sem uma adequada antropologia. (...) Um antropocentrismo desordenado não deve necessariamente ser substituído por um “biocentrismo” (LS 118)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6065285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330</Words>
  <Application>Microsoft Office PowerPoint</Application>
  <PresentationFormat>Apresentação na tela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do Office</vt:lpstr>
      <vt:lpstr>espiritualidade franciscana</vt:lpstr>
      <vt:lpstr>ecumenismo/ diálogo interreligioso</vt:lpstr>
      <vt:lpstr>crítica ao capitalismo predatório</vt:lpstr>
      <vt:lpstr>responsabilidade humana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espiritualidade franciscana</dc:title>
  <dc:creator>Breno</dc:creator>
  <cp:lastModifiedBy>Marcelo Toyansk Silva Guimarais</cp:lastModifiedBy>
  <cp:revision>2</cp:revision>
  <dcterms:created xsi:type="dcterms:W3CDTF">2020-05-23T20:20:43Z</dcterms:created>
  <dcterms:modified xsi:type="dcterms:W3CDTF">2020-05-24T21:25:49Z</dcterms:modified>
</cp:coreProperties>
</file>