
<file path=[Content_Types].xml><?xml version="1.0" encoding="utf-8"?>
<Types xmlns="http://schemas.openxmlformats.org/package/2006/content-types">
  <Default Extension="png" ContentType="image/png"/>
  <Default Extension="jpg&amp;ehk=ctU6xwn6m0iWMeh2JZtXcw&amp;r=0&amp;pid=OfficeInsert" ContentType="image/jpeg"/>
  <Default Extension="jpeg" ContentType="image/jpeg"/>
  <Default Extension="rels" ContentType="application/vnd.openxmlformats-package.relationships+xml"/>
  <Default Extension="xml" ContentType="application/xml"/>
  <Default Extension="jpg&amp;ehk=etU8Tw8nU63VQHBaWN9wQg&amp;r=0&amp;pid=OfficeInsert" ContentType="image/jpeg"/>
  <Default Extension="jpg&amp;ehk=F5oE" ContentType="image/jpeg"/>
  <Default Extension="jpg" ContentType="image/jpeg"/>
  <Default Extension="jpg&amp;ehk=SgXkkyGkhyFi0p5ijRqQwA&amp;r=0&amp;pid=OfficeInsert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370" r:id="rId2"/>
    <p:sldId id="256" r:id="rId3"/>
    <p:sldId id="371" r:id="rId4"/>
    <p:sldId id="372" r:id="rId5"/>
    <p:sldId id="374" r:id="rId6"/>
    <p:sldId id="375" r:id="rId7"/>
    <p:sldId id="364" r:id="rId8"/>
    <p:sldId id="366" r:id="rId9"/>
    <p:sldId id="367" r:id="rId10"/>
    <p:sldId id="298" r:id="rId11"/>
    <p:sldId id="257" r:id="rId12"/>
    <p:sldId id="258" r:id="rId13"/>
    <p:sldId id="286" r:id="rId14"/>
    <p:sldId id="259" r:id="rId15"/>
    <p:sldId id="297" r:id="rId16"/>
    <p:sldId id="378" r:id="rId17"/>
    <p:sldId id="285" r:id="rId18"/>
    <p:sldId id="260" r:id="rId19"/>
    <p:sldId id="331" r:id="rId20"/>
    <p:sldId id="332" r:id="rId21"/>
    <p:sldId id="333" r:id="rId22"/>
    <p:sldId id="292" r:id="rId23"/>
    <p:sldId id="300" r:id="rId24"/>
    <p:sldId id="296" r:id="rId25"/>
    <p:sldId id="299" r:id="rId26"/>
    <p:sldId id="3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FC75808-38B3-48F4-B10F-58B0DE89250A}">
          <p14:sldIdLst>
            <p14:sldId id="370"/>
            <p14:sldId id="256"/>
            <p14:sldId id="371"/>
            <p14:sldId id="372"/>
            <p14:sldId id="374"/>
            <p14:sldId id="375"/>
            <p14:sldId id="364"/>
            <p14:sldId id="366"/>
            <p14:sldId id="367"/>
            <p14:sldId id="298"/>
            <p14:sldId id="257"/>
            <p14:sldId id="258"/>
            <p14:sldId id="286"/>
            <p14:sldId id="259"/>
            <p14:sldId id="297"/>
            <p14:sldId id="378"/>
            <p14:sldId id="285"/>
            <p14:sldId id="260"/>
            <p14:sldId id="331"/>
            <p14:sldId id="332"/>
            <p14:sldId id="333"/>
            <p14:sldId id="292"/>
            <p14:sldId id="300"/>
            <p14:sldId id="296"/>
            <p14:sldId id="299"/>
            <p14:sldId id="380"/>
          </p14:sldIdLst>
        </p14:section>
        <p14:section name="Seção sem Título" id="{00D6A2D8-7CCA-4241-92FB-03E6EA78A3C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31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&amp;ehk=etU8Tw8nU63VQHBaWN9wQg&amp;r=0&amp;pid=OfficeInsert"/><Relationship Id="rId3" Type="http://schemas.openxmlformats.org/officeDocument/2006/relationships/image" Target="../media/image15.jpg&amp;ehk=SgXkkyGkhyFi0p5ijRqQwA&amp;r=0&amp;pid=OfficeInsert"/><Relationship Id="rId7" Type="http://schemas.openxmlformats.org/officeDocument/2006/relationships/image" Target="../media/image18.png"/><Relationship Id="rId2" Type="http://schemas.openxmlformats.org/officeDocument/2006/relationships/image" Target="../media/image14.jpg&amp;ehk=F5oE"/><Relationship Id="rId1" Type="http://schemas.openxmlformats.org/officeDocument/2006/relationships/image" Target="../media/image13.jpg"/><Relationship Id="rId6" Type="http://schemas.openxmlformats.org/officeDocument/2006/relationships/image" Target="../media/image17.jpg"/><Relationship Id="rId11" Type="http://schemas.openxmlformats.org/officeDocument/2006/relationships/hyperlink" Target="http://correionago.com.br/portal/a-consciencia-negra-e-brasileira/" TargetMode="External"/><Relationship Id="rId5" Type="http://schemas.openxmlformats.org/officeDocument/2006/relationships/image" Target="../media/image16.jpg"/><Relationship Id="rId10" Type="http://schemas.openxmlformats.org/officeDocument/2006/relationships/image" Target="../media/image20.jpg&amp;ehk=ctU6xwn6m0iWMeh2JZtXcw&amp;r=0&amp;pid=OfficeInsert"/><Relationship Id="rId4" Type="http://schemas.openxmlformats.org/officeDocument/2006/relationships/hyperlink" Target="http://maustratosaoidosodenuncie.blogspot.com.br/2011_07_01_archive.html" TargetMode="External"/><Relationship Id="rId9" Type="http://schemas.openxmlformats.org/officeDocument/2006/relationships/hyperlink" Target="http://iberosampa.blogspot.com/2013/09/o-cuidado-missionario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EC3BD-D475-46C7-BABF-7E6612B68EB6}" type="doc">
      <dgm:prSet loTypeId="urn:microsoft.com/office/officeart/2008/layout/BubblePictureList" loCatId="picture" qsTypeId="urn:microsoft.com/office/officeart/2005/8/quickstyle/3d3" qsCatId="3D" csTypeId="urn:microsoft.com/office/officeart/2005/8/colors/colorful5" csCatId="colorful" phldr="1"/>
      <dgm:spPr/>
    </dgm:pt>
    <dgm:pt modelId="{8F3EB302-785C-4A55-927B-0FA219E6346A}">
      <dgm:prSet phldrT="[Texto]" custT="1"/>
      <dgm:spPr/>
      <dgm:t>
        <a:bodyPr/>
        <a:lstStyle/>
        <a:p>
          <a:r>
            <a:rPr lang="pt-BR" sz="3200" b="1" dirty="0">
              <a:solidFill>
                <a:schemeClr val="tx1"/>
              </a:solidFill>
              <a:latin typeface="Century Gothic" panose="020B0502020202020204" pitchFamily="34" charset="0"/>
            </a:rPr>
            <a:t>ROSTOS DO LAICATO</a:t>
          </a:r>
        </a:p>
      </dgm:t>
    </dgm:pt>
    <dgm:pt modelId="{3C898925-D2F4-450E-98C5-EC1371ED9444}" type="parTrans" cxnId="{B1B54FAD-2D37-4977-918D-FD4E3851E9EC}">
      <dgm:prSet/>
      <dgm:spPr/>
      <dgm:t>
        <a:bodyPr/>
        <a:lstStyle/>
        <a:p>
          <a:endParaRPr lang="pt-BR"/>
        </a:p>
      </dgm:t>
    </dgm:pt>
    <dgm:pt modelId="{D12DE9E8-7A41-4EA8-BF2B-A2BA938F74D3}" type="sibTrans" cxnId="{B1B54FAD-2D37-4977-918D-FD4E3851E9EC}">
      <dgm:prSet/>
      <dgm:spPr>
        <a:blipFill>
          <a:blip xmlns:r="http://schemas.openxmlformats.org/officeDocument/2006/relationships" r:embed="rId1"/>
          <a:srcRect/>
          <a:stretch>
            <a:fillRect l="-20000" r="-20000"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Uma imagem contendo posando, foto, grupo, pessoa&#10;&#10;Descrição gerada com muito alta confiança">
            <a:extLst>
              <a:ext uri="{FF2B5EF4-FFF2-40B4-BE49-F238E27FC236}">
                <a16:creationId xmlns="" xmlns:a16="http://schemas.microsoft.com/office/drawing/2014/main" id="{A83A02E6-798C-4F51-80A5-8F2B46BB4DC2}"/>
              </a:ext>
            </a:extLst>
          </dgm14:cNvPr>
        </a:ext>
      </dgm:extLst>
    </dgm:pt>
    <dgm:pt modelId="{AABE5F2C-A279-42B5-8A2F-B45716A709CA}">
      <dgm:prSet phldrT="[Texto]" custT="1"/>
      <dgm:spPr/>
      <dgm:t>
        <a:bodyPr/>
        <a:lstStyle/>
        <a:p>
          <a:r>
            <a:rPr lang="pt-BR" sz="18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AS CRIANÇAS DA CATEQUESE E INFANCIA MISSIONÁRIA</a:t>
          </a:r>
        </a:p>
      </dgm:t>
    </dgm:pt>
    <dgm:pt modelId="{16B99EA9-D227-4026-9209-DE3097BAE4EE}" type="parTrans" cxnId="{1588E404-3F80-4738-B2E8-4EEDD16A93F8}">
      <dgm:prSet/>
      <dgm:spPr/>
      <dgm:t>
        <a:bodyPr/>
        <a:lstStyle/>
        <a:p>
          <a:endParaRPr lang="pt-BR"/>
        </a:p>
      </dgm:t>
    </dgm:pt>
    <dgm:pt modelId="{842B2CEE-F7D2-4EE9-8E85-1A084AA41534}" type="sibTrans" cxnId="{1588E404-3F80-4738-B2E8-4EEDD16A93F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t-BR"/>
        </a:p>
      </dgm:t>
    </dgm:pt>
    <dgm:pt modelId="{4AE83D52-C04F-49F8-8892-66F22DB710D4}">
      <dgm:prSet phldrT="[Texto]" custT="1"/>
      <dgm:spPr/>
      <dgm:t>
        <a:bodyPr/>
        <a:lstStyle/>
        <a:p>
          <a:r>
            <a:rPr lang="pt-BR" sz="1800" b="1" dirty="0">
              <a:solidFill>
                <a:srgbClr val="00B050"/>
              </a:solidFill>
              <a:latin typeface="Century Gothic" panose="020B0502020202020204" pitchFamily="34" charset="0"/>
            </a:rPr>
            <a:t>OS IDOSOS, ESPECIALMENTE OS AVÓS</a:t>
          </a:r>
        </a:p>
      </dgm:t>
    </dgm:pt>
    <dgm:pt modelId="{65C5B6AE-30E2-4849-BF50-BF9E716D10FA}" type="parTrans" cxnId="{50F55E5C-62A7-42F6-A6F6-7905D020624C}">
      <dgm:prSet/>
      <dgm:spPr/>
      <dgm:t>
        <a:bodyPr/>
        <a:lstStyle/>
        <a:p>
          <a:endParaRPr lang="pt-BR"/>
        </a:p>
      </dgm:t>
    </dgm:pt>
    <dgm:pt modelId="{70A3879D-6075-40D4-814D-2B2372DEC612}" type="sibTrans" cxnId="{50F55E5C-62A7-42F6-A6F6-7905D020624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pt-BR"/>
        </a:p>
      </dgm:t>
    </dgm:pt>
    <dgm:pt modelId="{42562954-8A33-4655-9A31-7AADB09933EA}">
      <dgm:prSet phldrT="[Texto]" custT="1"/>
      <dgm:spPr/>
      <dgm:t>
        <a:bodyPr/>
        <a:lstStyle/>
        <a:p>
          <a:r>
            <a:rPr lang="pt-BR" sz="1800" b="1" dirty="0">
              <a:solidFill>
                <a:srgbClr val="E31DA1"/>
              </a:solidFill>
              <a:latin typeface="Century Gothic" panose="020B0502020202020204" pitchFamily="34" charset="0"/>
            </a:rPr>
            <a:t>OS CASAIS CRISTÃOS, COMO TAMBÉM OS VIÚVOS  E VIÚVAS.</a:t>
          </a:r>
        </a:p>
      </dgm:t>
    </dgm:pt>
    <dgm:pt modelId="{C7E1045D-ECAF-4515-A866-B2DF6658453E}" type="parTrans" cxnId="{9048703A-9C81-4192-A25A-807DA0EBD25E}">
      <dgm:prSet/>
      <dgm:spPr/>
      <dgm:t>
        <a:bodyPr/>
        <a:lstStyle/>
        <a:p>
          <a:endParaRPr lang="pt-BR"/>
        </a:p>
      </dgm:t>
    </dgm:pt>
    <dgm:pt modelId="{465F5521-0364-4408-9254-B52D41C4F0DC}" type="sibTrans" cxnId="{9048703A-9C81-4192-A25A-807DA0EBD25E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pt-BR"/>
        </a:p>
      </dgm:t>
    </dgm:pt>
    <dgm:pt modelId="{1B58C7D3-0A9B-4E35-8F2E-534B716A4211}">
      <dgm:prSet phldrT="[Texto]" custT="1"/>
      <dgm:spPr/>
      <dgm:t>
        <a:bodyPr/>
        <a:lstStyle/>
        <a:p>
          <a:r>
            <a:rPr lang="pt-BR" sz="1800" b="1" dirty="0">
              <a:solidFill>
                <a:srgbClr val="00B0F0"/>
              </a:solidFill>
              <a:latin typeface="Century Gothic" panose="020B0502020202020204" pitchFamily="34" charset="0"/>
            </a:rPr>
            <a:t>AS MULHERES</a:t>
          </a:r>
        </a:p>
      </dgm:t>
    </dgm:pt>
    <dgm:pt modelId="{ACBC696A-70C1-486C-B802-FA8CD5645D35}" type="parTrans" cxnId="{784DE3FE-842C-4A91-978C-0AAB6B822BED}">
      <dgm:prSet/>
      <dgm:spPr/>
      <dgm:t>
        <a:bodyPr/>
        <a:lstStyle/>
        <a:p>
          <a:endParaRPr lang="pt-BR"/>
        </a:p>
      </dgm:t>
    </dgm:pt>
    <dgm:pt modelId="{15E87D6C-1C90-465C-94A8-F481E8519D99}" type="sibTrans" cxnId="{784DE3FE-842C-4A91-978C-0AAB6B822BED}">
      <dgm:prSet/>
      <dgm:spPr>
        <a:blipFill>
          <a:blip xmlns:r="http://schemas.openxmlformats.org/officeDocument/2006/relationships" r:embed="rId6"/>
          <a:srcRect/>
          <a:stretch>
            <a:fillRect t="-25000" b="-25000"/>
          </a:stretch>
        </a:blipFill>
      </dgm:spPr>
      <dgm:t>
        <a:bodyPr/>
        <a:lstStyle/>
        <a:p>
          <a:endParaRPr lang="pt-BR"/>
        </a:p>
      </dgm:t>
    </dgm:pt>
    <dgm:pt modelId="{1A37188C-908D-4341-952C-B1F711F44019}">
      <dgm:prSet phldrT="[Texto]" custT="1"/>
      <dgm:spPr/>
      <dgm:t>
        <a:bodyPr/>
        <a:lstStyle/>
        <a:p>
          <a:r>
            <a:rPr lang="pt-BR" sz="1800" b="1" dirty="0">
              <a:solidFill>
                <a:srgbClr val="92D050"/>
              </a:solidFill>
              <a:latin typeface="Century Gothic" panose="020B0502020202020204" pitchFamily="34" charset="0"/>
            </a:rPr>
            <a:t>A JUVENTUDE E TODOS OS VOCACIONADOS</a:t>
          </a:r>
        </a:p>
      </dgm:t>
    </dgm:pt>
    <dgm:pt modelId="{DE335017-EB8F-411D-9E4A-214E2D46D3FA}" type="parTrans" cxnId="{FCBAFB2F-F2BB-488F-A229-9500AEC82399}">
      <dgm:prSet/>
      <dgm:spPr/>
      <dgm:t>
        <a:bodyPr/>
        <a:lstStyle/>
        <a:p>
          <a:endParaRPr lang="pt-BR"/>
        </a:p>
      </dgm:t>
    </dgm:pt>
    <dgm:pt modelId="{918E7AD4-4E87-44E7-82FC-DE46B864E595}" type="sibTrans" cxnId="{FCBAFB2F-F2BB-488F-A229-9500AEC82399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CB41D693-E50F-4E1A-91BD-63EC8A21B3FD}">
      <dgm:prSet phldrT="[Texto]" custT="1"/>
      <dgm:spPr/>
      <dgm:t>
        <a:bodyPr/>
        <a:lstStyle/>
        <a:p>
          <a:r>
            <a:rPr lang="pt-BR" sz="18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</a:rPr>
            <a:t>OS CRISTÃOS LEIGOS E LEIGAS SOLTEIROS, CONSAGRADOS E MISSIONÁRIOS.</a:t>
          </a:r>
        </a:p>
      </dgm:t>
    </dgm:pt>
    <dgm:pt modelId="{4AC0DAC8-6B5F-4B2C-A10E-89C841216008}" type="parTrans" cxnId="{38F8FD01-EC0D-489C-94B3-9729774B3813}">
      <dgm:prSet/>
      <dgm:spPr/>
      <dgm:t>
        <a:bodyPr/>
        <a:lstStyle/>
        <a:p>
          <a:endParaRPr lang="pt-BR"/>
        </a:p>
      </dgm:t>
    </dgm:pt>
    <dgm:pt modelId="{19393853-E7B3-4A27-8714-734438CD57A3}" type="sibTrans" cxnId="{38F8FD01-EC0D-489C-94B3-9729774B3813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pt-BR"/>
        </a:p>
      </dgm:t>
    </dgm:pt>
    <dgm:pt modelId="{6E7108F8-3B7B-47DC-9BC7-754C9CA63DBE}">
      <dgm:prSet phldrT="[Texto]" custT="1"/>
      <dgm:spPr/>
      <dgm:t>
        <a:bodyPr/>
        <a:lstStyle/>
        <a:p>
          <a:endParaRPr lang="pt-BR" sz="1800" b="1" dirty="0">
            <a:solidFill>
              <a:srgbClr val="FFC000"/>
            </a:solidFill>
            <a:latin typeface="Century Gothic" panose="020B0502020202020204" pitchFamily="34" charset="0"/>
          </a:endParaRPr>
        </a:p>
      </dgm:t>
    </dgm:pt>
    <dgm:pt modelId="{AEDAFDCA-1BED-4BDD-B8D1-44F0E27723C6}" type="parTrans" cxnId="{14B1EFC7-2C67-4916-B27E-B03BC5064CC5}">
      <dgm:prSet/>
      <dgm:spPr/>
      <dgm:t>
        <a:bodyPr/>
        <a:lstStyle/>
        <a:p>
          <a:endParaRPr lang="pt-BR"/>
        </a:p>
      </dgm:t>
    </dgm:pt>
    <dgm:pt modelId="{0FEB29FF-8E0E-4A82-8CC7-EB54B28D3A77}" type="sibTrans" cxnId="{14B1EFC7-2C67-4916-B27E-B03BC5064CC5}">
      <dgm:prSet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pt-BR"/>
        </a:p>
      </dgm:t>
    </dgm:pt>
    <dgm:pt modelId="{258552DB-66E3-474B-83F2-1A1EB570E1C8}" type="pres">
      <dgm:prSet presAssocID="{B61EC3BD-D475-46C7-BABF-7E6612B68EB6}" presName="Name0" presStyleCnt="0">
        <dgm:presLayoutVars>
          <dgm:chMax val="8"/>
          <dgm:chPref val="8"/>
          <dgm:dir/>
        </dgm:presLayoutVars>
      </dgm:prSet>
      <dgm:spPr/>
    </dgm:pt>
    <dgm:pt modelId="{79717291-2E22-4E30-AE9D-B449A7460648}" type="pres">
      <dgm:prSet presAssocID="{8F3EB302-785C-4A55-927B-0FA219E6346A}" presName="parent_text_1" presStyleLbl="revTx" presStyleIdx="0" presStyleCnt="8" custLinFactNeighborX="-7265" custLinFactNeighborY="19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64367B-73CC-4CA6-9529-F7EFFA7F82D5}" type="pres">
      <dgm:prSet presAssocID="{8F3EB302-785C-4A55-927B-0FA219E6346A}" presName="image_accent_1" presStyleCnt="0"/>
      <dgm:spPr/>
    </dgm:pt>
    <dgm:pt modelId="{FC5000D3-65DC-481D-9388-E781E19FBA07}" type="pres">
      <dgm:prSet presAssocID="{8F3EB302-785C-4A55-927B-0FA219E6346A}" presName="imageAccentRepeatNode" presStyleLbl="alignNode1" presStyleIdx="0" presStyleCnt="13"/>
      <dgm:spPr/>
    </dgm:pt>
    <dgm:pt modelId="{90B4086A-2B39-4826-A7B9-F58B2676FB19}" type="pres">
      <dgm:prSet presAssocID="{8F3EB302-785C-4A55-927B-0FA219E6346A}" presName="accent_1" presStyleLbl="alignNode1" presStyleIdx="1" presStyleCnt="13"/>
      <dgm:spPr/>
    </dgm:pt>
    <dgm:pt modelId="{08F5CB8C-7452-4E2D-909A-AD9672E775EE}" type="pres">
      <dgm:prSet presAssocID="{D12DE9E8-7A41-4EA8-BF2B-A2BA938F74D3}" presName="image_1" presStyleCnt="0"/>
      <dgm:spPr/>
    </dgm:pt>
    <dgm:pt modelId="{7A271D77-627B-4E1D-BDB8-476D7DC87D0B}" type="pres">
      <dgm:prSet presAssocID="{D12DE9E8-7A41-4EA8-BF2B-A2BA938F74D3}" presName="imageRepeatNode" presStyleLbl="fgImgPlace1" presStyleIdx="0" presStyleCnt="8"/>
      <dgm:spPr/>
      <dgm:t>
        <a:bodyPr/>
        <a:lstStyle/>
        <a:p>
          <a:endParaRPr lang="pt-BR"/>
        </a:p>
      </dgm:t>
    </dgm:pt>
    <dgm:pt modelId="{DBD12D3D-5AA2-4214-A93D-F5B3036101F9}" type="pres">
      <dgm:prSet presAssocID="{42562954-8A33-4655-9A31-7AADB09933EA}" presName="parent_text_2" presStyleLbl="revTx" presStyleIdx="1" presStyleCnt="8" custScaleX="123587" custLinFactNeighborX="12449" custLinFactNeighborY="256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6A6CC4-1EE9-42D9-8602-A5169BF9DFB2}" type="pres">
      <dgm:prSet presAssocID="{42562954-8A33-4655-9A31-7AADB09933EA}" presName="image_accent_2" presStyleCnt="0"/>
      <dgm:spPr/>
    </dgm:pt>
    <dgm:pt modelId="{FFDDF4DE-30A4-4DAB-A9A2-E330078C0393}" type="pres">
      <dgm:prSet presAssocID="{42562954-8A33-4655-9A31-7AADB09933EA}" presName="imageAccentRepeatNode" presStyleLbl="alignNode1" presStyleIdx="2" presStyleCnt="13" custScaleX="118006" custScaleY="119992" custLinFactNeighborX="-1678" custLinFactNeighborY="23484"/>
      <dgm:spPr/>
    </dgm:pt>
    <dgm:pt modelId="{74D5930A-5BDC-4EF8-98B5-C2E974235646}" type="pres">
      <dgm:prSet presAssocID="{465F5521-0364-4408-9254-B52D41C4F0DC}" presName="image_2" presStyleCnt="0"/>
      <dgm:spPr/>
    </dgm:pt>
    <dgm:pt modelId="{E8F7B0A2-B963-4C79-92F2-0AAAA0015D06}" type="pres">
      <dgm:prSet presAssocID="{465F5521-0364-4408-9254-B52D41C4F0DC}" presName="imageRepeatNode" presStyleLbl="fgImgPlace1" presStyleIdx="1" presStyleCnt="8" custScaleX="129909" custScaleY="124584" custLinFactNeighborX="-1901" custLinFactNeighborY="25837"/>
      <dgm:spPr/>
      <dgm:t>
        <a:bodyPr/>
        <a:lstStyle/>
        <a:p>
          <a:endParaRPr lang="pt-BR"/>
        </a:p>
      </dgm:t>
    </dgm:pt>
    <dgm:pt modelId="{6B44B6B1-9B08-4968-A242-3635070F71B4}" type="pres">
      <dgm:prSet presAssocID="{AABE5F2C-A279-42B5-8A2F-B45716A709CA}" presName="image_accent_3" presStyleCnt="0"/>
      <dgm:spPr/>
    </dgm:pt>
    <dgm:pt modelId="{FE4C1E00-6B49-4E6E-B295-B04329CC7A34}" type="pres">
      <dgm:prSet presAssocID="{AABE5F2C-A279-42B5-8A2F-B45716A709CA}" presName="imageAccentRepeatNode" presStyleLbl="alignNode1" presStyleIdx="3" presStyleCnt="13"/>
      <dgm:spPr/>
    </dgm:pt>
    <dgm:pt modelId="{71EE8B2E-E375-4C56-AB16-F21CDB875E52}" type="pres">
      <dgm:prSet presAssocID="{AABE5F2C-A279-42B5-8A2F-B45716A709CA}" presName="parent_text_3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CA3625-B57B-430D-9238-A2E3A7C833B9}" type="pres">
      <dgm:prSet presAssocID="{AABE5F2C-A279-42B5-8A2F-B45716A709CA}" presName="accent_2" presStyleLbl="alignNode1" presStyleIdx="4" presStyleCnt="13"/>
      <dgm:spPr/>
    </dgm:pt>
    <dgm:pt modelId="{A248152F-369D-40B2-A476-1E1888B17500}" type="pres">
      <dgm:prSet presAssocID="{AABE5F2C-A279-42B5-8A2F-B45716A709CA}" presName="accent_3" presStyleLbl="alignNode1" presStyleIdx="5" presStyleCnt="13"/>
      <dgm:spPr/>
    </dgm:pt>
    <dgm:pt modelId="{6109EBD1-0C60-4056-B7BB-340792310F9E}" type="pres">
      <dgm:prSet presAssocID="{842B2CEE-F7D2-4EE9-8E85-1A084AA41534}" presName="image_3" presStyleCnt="0"/>
      <dgm:spPr/>
    </dgm:pt>
    <dgm:pt modelId="{29B4211A-53A0-43D5-9739-1970AA5491A1}" type="pres">
      <dgm:prSet presAssocID="{842B2CEE-F7D2-4EE9-8E85-1A084AA41534}" presName="imageRepeatNode" presStyleLbl="fgImgPlace1" presStyleIdx="2" presStyleCnt="8"/>
      <dgm:spPr/>
      <dgm:t>
        <a:bodyPr/>
        <a:lstStyle/>
        <a:p>
          <a:endParaRPr lang="pt-BR"/>
        </a:p>
      </dgm:t>
    </dgm:pt>
    <dgm:pt modelId="{5989F522-152A-423F-86B2-AD6542C3ECA5}" type="pres">
      <dgm:prSet presAssocID="{1B58C7D3-0A9B-4E35-8F2E-534B716A4211}" presName="image_accent_4" presStyleCnt="0"/>
      <dgm:spPr/>
    </dgm:pt>
    <dgm:pt modelId="{2A56E22E-83AD-4EFF-B111-D01E41009598}" type="pres">
      <dgm:prSet presAssocID="{1B58C7D3-0A9B-4E35-8F2E-534B716A4211}" presName="imageAccentRepeatNode" presStyleLbl="alignNode1" presStyleIdx="6" presStyleCnt="13" custScaleX="108382" custScaleY="104337" custLinFactNeighborY="5598"/>
      <dgm:spPr/>
    </dgm:pt>
    <dgm:pt modelId="{AF8C525A-4F73-44EC-8D63-2C7A1BBD44C1}" type="pres">
      <dgm:prSet presAssocID="{1B58C7D3-0A9B-4E35-8F2E-534B716A4211}" presName="parent_text_4" presStyleLbl="revTx" presStyleIdx="3" presStyleCnt="8" custLinFactNeighborY="171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D1A779-03EC-461D-B66C-2FAB7AE5AAE5}" type="pres">
      <dgm:prSet presAssocID="{1B58C7D3-0A9B-4E35-8F2E-534B716A4211}" presName="accent_4" presStyleLbl="alignNode1" presStyleIdx="7" presStyleCnt="13"/>
      <dgm:spPr/>
    </dgm:pt>
    <dgm:pt modelId="{60DEE19C-B111-4148-88E6-AD44FADB2124}" type="pres">
      <dgm:prSet presAssocID="{15E87D6C-1C90-465C-94A8-F481E8519D99}" presName="image_4" presStyleCnt="0"/>
      <dgm:spPr/>
    </dgm:pt>
    <dgm:pt modelId="{7775F802-39C8-499A-94EA-1CFD021FE052}" type="pres">
      <dgm:prSet presAssocID="{15E87D6C-1C90-465C-94A8-F481E8519D99}" presName="imageRepeatNode" presStyleLbl="fgImgPlace1" presStyleIdx="3" presStyleCnt="8" custScaleX="110180" custScaleY="109807" custLinFactNeighborX="0" custLinFactNeighborY="6344"/>
      <dgm:spPr/>
      <dgm:t>
        <a:bodyPr/>
        <a:lstStyle/>
        <a:p>
          <a:endParaRPr lang="pt-BR"/>
        </a:p>
      </dgm:t>
    </dgm:pt>
    <dgm:pt modelId="{4E903EB5-E2B6-4A0F-A175-0CD95C9B69D7}" type="pres">
      <dgm:prSet presAssocID="{1A37188C-908D-4341-952C-B1F711F44019}" presName="image_accent_5" presStyleCnt="0"/>
      <dgm:spPr/>
    </dgm:pt>
    <dgm:pt modelId="{AFB5CD12-9655-4E6E-A383-68C489676C49}" type="pres">
      <dgm:prSet presAssocID="{1A37188C-908D-4341-952C-B1F711F44019}" presName="imageAccentRepeatNode" presStyleLbl="alignNode1" presStyleIdx="8" presStyleCnt="13" custScaleX="142193" custScaleY="136891" custLinFactNeighborX="2013" custLinFactNeighborY="-2012"/>
      <dgm:spPr/>
    </dgm:pt>
    <dgm:pt modelId="{00AEA473-7A95-4667-BD50-82FFD50A5CD1}" type="pres">
      <dgm:prSet presAssocID="{1A37188C-908D-4341-952C-B1F711F44019}" presName="parent_text_5" presStyleLbl="revTx" presStyleIdx="4" presStyleCnt="8" custLinFactNeighborX="41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98CDA1-B0DE-49AB-B303-7C3473F8719B}" type="pres">
      <dgm:prSet presAssocID="{918E7AD4-4E87-44E7-82FC-DE46B864E595}" presName="image_5" presStyleCnt="0"/>
      <dgm:spPr/>
    </dgm:pt>
    <dgm:pt modelId="{87E38718-5735-49BF-A3A3-2CE53E053EA1}" type="pres">
      <dgm:prSet presAssocID="{918E7AD4-4E87-44E7-82FC-DE46B864E595}" presName="imageRepeatNode" presStyleLbl="fgImgPlace1" presStyleIdx="4" presStyleCnt="8" custScaleX="142867" custScaleY="136699" custLinFactNeighborX="2279" custLinFactNeighborY="-2281"/>
      <dgm:spPr/>
      <dgm:t>
        <a:bodyPr/>
        <a:lstStyle/>
        <a:p>
          <a:endParaRPr lang="pt-BR"/>
        </a:p>
      </dgm:t>
    </dgm:pt>
    <dgm:pt modelId="{48EDE109-8CC1-43FB-9FB7-17EEEF0F9C6D}" type="pres">
      <dgm:prSet presAssocID="{4AE83D52-C04F-49F8-8892-66F22DB710D4}" presName="parent_text_6" presStyleLbl="revTx" presStyleIdx="5" presStyleCnt="8" custLinFactNeighborX="3240" custLinFactNeighborY="94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99B720-8AAB-426D-9729-7ECBE8776363}" type="pres">
      <dgm:prSet presAssocID="{4AE83D52-C04F-49F8-8892-66F22DB710D4}" presName="image_accent_6" presStyleCnt="0"/>
      <dgm:spPr/>
    </dgm:pt>
    <dgm:pt modelId="{4EDABBE3-EF58-48E0-AF2F-C010FB99D504}" type="pres">
      <dgm:prSet presAssocID="{4AE83D52-C04F-49F8-8892-66F22DB710D4}" presName="imageAccentRepeatNode" presStyleLbl="alignNode1" presStyleIdx="9" presStyleCnt="13"/>
      <dgm:spPr/>
    </dgm:pt>
    <dgm:pt modelId="{C420EDB0-ECF3-4142-8A66-20BD3D9F36A7}" type="pres">
      <dgm:prSet presAssocID="{4AE83D52-C04F-49F8-8892-66F22DB710D4}" presName="accent_5" presStyleLbl="alignNode1" presStyleIdx="10" presStyleCnt="13"/>
      <dgm:spPr/>
    </dgm:pt>
    <dgm:pt modelId="{169A4A53-7891-44FC-BF39-F50F5BA0C0D4}" type="pres">
      <dgm:prSet presAssocID="{70A3879D-6075-40D4-814D-2B2372DEC612}" presName="image_6" presStyleCnt="0"/>
      <dgm:spPr/>
    </dgm:pt>
    <dgm:pt modelId="{19F682C3-E5E7-4CA0-B5A9-5245D7920A9D}" type="pres">
      <dgm:prSet presAssocID="{70A3879D-6075-40D4-814D-2B2372DEC612}" presName="imageRepeatNode" presStyleLbl="fgImgPlace1" presStyleIdx="5" presStyleCnt="8"/>
      <dgm:spPr/>
      <dgm:t>
        <a:bodyPr/>
        <a:lstStyle/>
        <a:p>
          <a:endParaRPr lang="pt-BR"/>
        </a:p>
      </dgm:t>
    </dgm:pt>
    <dgm:pt modelId="{E56F50CB-B2A6-494F-9E01-30D1131B775E}" type="pres">
      <dgm:prSet presAssocID="{CB41D693-E50F-4E1A-91BD-63EC8A21B3FD}" presName="parent_text_7" presStyleLbl="revTx" presStyleIdx="6" presStyleCnt="8" custScaleX="173948" custLinFactNeighborX="-40740" custLinFactNeighborY="472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D78B01-5587-405C-8B45-4051AD49A0A6}" type="pres">
      <dgm:prSet presAssocID="{CB41D693-E50F-4E1A-91BD-63EC8A21B3FD}" presName="image_accent_7" presStyleCnt="0"/>
      <dgm:spPr/>
    </dgm:pt>
    <dgm:pt modelId="{CFE1D7CD-3BE3-455C-A853-7731ACA35E7E}" type="pres">
      <dgm:prSet presAssocID="{CB41D693-E50F-4E1A-91BD-63EC8A21B3FD}" presName="imageAccentRepeatNode" presStyleLbl="alignNode1" presStyleIdx="11" presStyleCnt="13"/>
      <dgm:spPr/>
    </dgm:pt>
    <dgm:pt modelId="{C9849A07-F941-4D46-A6C2-54DA80858E14}" type="pres">
      <dgm:prSet presAssocID="{19393853-E7B3-4A27-8714-734438CD57A3}" presName="image_7" presStyleCnt="0"/>
      <dgm:spPr/>
    </dgm:pt>
    <dgm:pt modelId="{DB1BE6C1-691A-4F1F-AE9F-5C19EA8627E8}" type="pres">
      <dgm:prSet presAssocID="{19393853-E7B3-4A27-8714-734438CD57A3}" presName="imageRepeatNode" presStyleLbl="fgImgPlace1" presStyleIdx="6" presStyleCnt="8"/>
      <dgm:spPr/>
      <dgm:t>
        <a:bodyPr/>
        <a:lstStyle/>
        <a:p>
          <a:endParaRPr lang="pt-BR"/>
        </a:p>
      </dgm:t>
    </dgm:pt>
    <dgm:pt modelId="{CCE5AA4A-EB28-40F1-97F7-0C2778D528FD}" type="pres">
      <dgm:prSet presAssocID="{6E7108F8-3B7B-47DC-9BC7-754C9CA63DBE}" presName="parent_text_8" presStyleLbl="revTx" presStyleIdx="7" presStyleCnt="8" custScaleX="264800" custLinFactX="100000" custLinFactNeighborX="109949" custLinFactNeighborY="-712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04C41A-A7E5-4D10-A920-40E9F2172668}" type="pres">
      <dgm:prSet presAssocID="{6E7108F8-3B7B-47DC-9BC7-754C9CA63DBE}" presName="image_accent_8" presStyleCnt="0"/>
      <dgm:spPr/>
    </dgm:pt>
    <dgm:pt modelId="{90C3E1F0-7FC5-46B0-94DF-DC8CC5DDF8A3}" type="pres">
      <dgm:prSet presAssocID="{6E7108F8-3B7B-47DC-9BC7-754C9CA63DBE}" presName="imageAccentRepeatNode" presStyleLbl="alignNode1" presStyleIdx="12" presStyleCnt="13"/>
      <dgm:spPr/>
    </dgm:pt>
    <dgm:pt modelId="{33A0FCC7-1E39-4966-8824-271640004651}" type="pres">
      <dgm:prSet presAssocID="{0FEB29FF-8E0E-4A82-8CC7-EB54B28D3A77}" presName="image_8" presStyleCnt="0"/>
      <dgm:spPr/>
    </dgm:pt>
    <dgm:pt modelId="{B99A25D9-5830-4864-A423-A16746F9632A}" type="pres">
      <dgm:prSet presAssocID="{0FEB29FF-8E0E-4A82-8CC7-EB54B28D3A77}" presName="imageRepeatNode" presStyleLbl="fgImgPlace1" presStyleIdx="7" presStyleCnt="8" custScaleX="114600" custScaleY="114193"/>
      <dgm:spPr/>
      <dgm:t>
        <a:bodyPr/>
        <a:lstStyle/>
        <a:p>
          <a:endParaRPr lang="pt-BR"/>
        </a:p>
      </dgm:t>
    </dgm:pt>
  </dgm:ptLst>
  <dgm:cxnLst>
    <dgm:cxn modelId="{FA5E21B4-62F9-4F3B-847F-E3B904E4C490}" type="presOf" srcId="{465F5521-0364-4408-9254-B52D41C4F0DC}" destId="{E8F7B0A2-B963-4C79-92F2-0AAAA0015D06}" srcOrd="0" destOrd="0" presId="urn:microsoft.com/office/officeart/2008/layout/BubblePictureList"/>
    <dgm:cxn modelId="{6E607D1B-47FE-4B25-898F-98DCFE974FD3}" type="presOf" srcId="{AABE5F2C-A279-42B5-8A2F-B45716A709CA}" destId="{71EE8B2E-E375-4C56-AB16-F21CDB875E52}" srcOrd="0" destOrd="0" presId="urn:microsoft.com/office/officeart/2008/layout/BubblePictureList"/>
    <dgm:cxn modelId="{784DE3FE-842C-4A91-978C-0AAB6B822BED}" srcId="{B61EC3BD-D475-46C7-BABF-7E6612B68EB6}" destId="{1B58C7D3-0A9B-4E35-8F2E-534B716A4211}" srcOrd="3" destOrd="0" parTransId="{ACBC696A-70C1-486C-B802-FA8CD5645D35}" sibTransId="{15E87D6C-1C90-465C-94A8-F481E8519D99}"/>
    <dgm:cxn modelId="{1588E404-3F80-4738-B2E8-4EEDD16A93F8}" srcId="{B61EC3BD-D475-46C7-BABF-7E6612B68EB6}" destId="{AABE5F2C-A279-42B5-8A2F-B45716A709CA}" srcOrd="2" destOrd="0" parTransId="{16B99EA9-D227-4026-9209-DE3097BAE4EE}" sibTransId="{842B2CEE-F7D2-4EE9-8E85-1A084AA41534}"/>
    <dgm:cxn modelId="{298FF83C-1795-4242-AEC2-B650AD2165C6}" type="presOf" srcId="{918E7AD4-4E87-44E7-82FC-DE46B864E595}" destId="{87E38718-5735-49BF-A3A3-2CE53E053EA1}" srcOrd="0" destOrd="0" presId="urn:microsoft.com/office/officeart/2008/layout/BubblePictureList"/>
    <dgm:cxn modelId="{3C127710-4DAB-45CC-B787-5389BAE8795C}" type="presOf" srcId="{15E87D6C-1C90-465C-94A8-F481E8519D99}" destId="{7775F802-39C8-499A-94EA-1CFD021FE052}" srcOrd="0" destOrd="0" presId="urn:microsoft.com/office/officeart/2008/layout/BubblePictureList"/>
    <dgm:cxn modelId="{B1B54FAD-2D37-4977-918D-FD4E3851E9EC}" srcId="{B61EC3BD-D475-46C7-BABF-7E6612B68EB6}" destId="{8F3EB302-785C-4A55-927B-0FA219E6346A}" srcOrd="0" destOrd="0" parTransId="{3C898925-D2F4-450E-98C5-EC1371ED9444}" sibTransId="{D12DE9E8-7A41-4EA8-BF2B-A2BA938F74D3}"/>
    <dgm:cxn modelId="{D8017791-EF14-4B13-A47C-CA5753249217}" type="presOf" srcId="{CB41D693-E50F-4E1A-91BD-63EC8A21B3FD}" destId="{E56F50CB-B2A6-494F-9E01-30D1131B775E}" srcOrd="0" destOrd="0" presId="urn:microsoft.com/office/officeart/2008/layout/BubblePictureList"/>
    <dgm:cxn modelId="{FD169B58-7F4D-457F-9710-2F95705B90F2}" type="presOf" srcId="{4AE83D52-C04F-49F8-8892-66F22DB710D4}" destId="{48EDE109-8CC1-43FB-9FB7-17EEEF0F9C6D}" srcOrd="0" destOrd="0" presId="urn:microsoft.com/office/officeart/2008/layout/BubblePictureList"/>
    <dgm:cxn modelId="{E3E94D47-D9CD-41C8-82E8-514AB8D0D1B3}" type="presOf" srcId="{19393853-E7B3-4A27-8714-734438CD57A3}" destId="{DB1BE6C1-691A-4F1F-AE9F-5C19EA8627E8}" srcOrd="0" destOrd="0" presId="urn:microsoft.com/office/officeart/2008/layout/BubblePictureList"/>
    <dgm:cxn modelId="{ADABC13C-1BCC-4FEE-8E46-C9FE9FDD24CE}" type="presOf" srcId="{6E7108F8-3B7B-47DC-9BC7-754C9CA63DBE}" destId="{CCE5AA4A-EB28-40F1-97F7-0C2778D528FD}" srcOrd="0" destOrd="0" presId="urn:microsoft.com/office/officeart/2008/layout/BubblePictureList"/>
    <dgm:cxn modelId="{02D65F9B-73D0-479C-9DAB-1EEAAD9FC59C}" type="presOf" srcId="{0FEB29FF-8E0E-4A82-8CC7-EB54B28D3A77}" destId="{B99A25D9-5830-4864-A423-A16746F9632A}" srcOrd="0" destOrd="0" presId="urn:microsoft.com/office/officeart/2008/layout/BubblePictureList"/>
    <dgm:cxn modelId="{50A5DF68-CB18-4CBC-A3EB-FB05AFCF3BD6}" type="presOf" srcId="{8F3EB302-785C-4A55-927B-0FA219E6346A}" destId="{79717291-2E22-4E30-AE9D-B449A7460648}" srcOrd="0" destOrd="0" presId="urn:microsoft.com/office/officeart/2008/layout/BubblePictureList"/>
    <dgm:cxn modelId="{90E9AD21-9201-4B4C-8D7F-FDD174BC82A4}" type="presOf" srcId="{D12DE9E8-7A41-4EA8-BF2B-A2BA938F74D3}" destId="{7A271D77-627B-4E1D-BDB8-476D7DC87D0B}" srcOrd="0" destOrd="0" presId="urn:microsoft.com/office/officeart/2008/layout/BubblePictureList"/>
    <dgm:cxn modelId="{0AB66245-0419-407F-A0B1-0B3A9F36EEED}" type="presOf" srcId="{1B58C7D3-0A9B-4E35-8F2E-534B716A4211}" destId="{AF8C525A-4F73-44EC-8D63-2C7A1BBD44C1}" srcOrd="0" destOrd="0" presId="urn:microsoft.com/office/officeart/2008/layout/BubblePictureList"/>
    <dgm:cxn modelId="{2B75F7EB-5151-4453-B132-05EF0EE329BC}" type="presOf" srcId="{B61EC3BD-D475-46C7-BABF-7E6612B68EB6}" destId="{258552DB-66E3-474B-83F2-1A1EB570E1C8}" srcOrd="0" destOrd="0" presId="urn:microsoft.com/office/officeart/2008/layout/BubblePictureList"/>
    <dgm:cxn modelId="{A148CA82-10D9-4341-8261-7B8593DED3FA}" type="presOf" srcId="{1A37188C-908D-4341-952C-B1F711F44019}" destId="{00AEA473-7A95-4667-BD50-82FFD50A5CD1}" srcOrd="0" destOrd="0" presId="urn:microsoft.com/office/officeart/2008/layout/BubblePictureList"/>
    <dgm:cxn modelId="{9048703A-9C81-4192-A25A-807DA0EBD25E}" srcId="{B61EC3BD-D475-46C7-BABF-7E6612B68EB6}" destId="{42562954-8A33-4655-9A31-7AADB09933EA}" srcOrd="1" destOrd="0" parTransId="{C7E1045D-ECAF-4515-A866-B2DF6658453E}" sibTransId="{465F5521-0364-4408-9254-B52D41C4F0DC}"/>
    <dgm:cxn modelId="{50F55E5C-62A7-42F6-A6F6-7905D020624C}" srcId="{B61EC3BD-D475-46C7-BABF-7E6612B68EB6}" destId="{4AE83D52-C04F-49F8-8892-66F22DB710D4}" srcOrd="5" destOrd="0" parTransId="{65C5B6AE-30E2-4849-BF50-BF9E716D10FA}" sibTransId="{70A3879D-6075-40D4-814D-2B2372DEC612}"/>
    <dgm:cxn modelId="{455E417E-A3F4-4F6B-B780-6F59D356212C}" type="presOf" srcId="{42562954-8A33-4655-9A31-7AADB09933EA}" destId="{DBD12D3D-5AA2-4214-A93D-F5B3036101F9}" srcOrd="0" destOrd="0" presId="urn:microsoft.com/office/officeart/2008/layout/BubblePictureList"/>
    <dgm:cxn modelId="{DA14BEC4-965C-4668-BF15-8E8746EC3A71}" type="presOf" srcId="{70A3879D-6075-40D4-814D-2B2372DEC612}" destId="{19F682C3-E5E7-4CA0-B5A9-5245D7920A9D}" srcOrd="0" destOrd="0" presId="urn:microsoft.com/office/officeart/2008/layout/BubblePictureList"/>
    <dgm:cxn modelId="{38F8FD01-EC0D-489C-94B3-9729774B3813}" srcId="{B61EC3BD-D475-46C7-BABF-7E6612B68EB6}" destId="{CB41D693-E50F-4E1A-91BD-63EC8A21B3FD}" srcOrd="6" destOrd="0" parTransId="{4AC0DAC8-6B5F-4B2C-A10E-89C841216008}" sibTransId="{19393853-E7B3-4A27-8714-734438CD57A3}"/>
    <dgm:cxn modelId="{901DBBE8-F7F8-4C4F-A37D-7464BBA19476}" type="presOf" srcId="{842B2CEE-F7D2-4EE9-8E85-1A084AA41534}" destId="{29B4211A-53A0-43D5-9739-1970AA5491A1}" srcOrd="0" destOrd="0" presId="urn:microsoft.com/office/officeart/2008/layout/BubblePictureList"/>
    <dgm:cxn modelId="{14B1EFC7-2C67-4916-B27E-B03BC5064CC5}" srcId="{B61EC3BD-D475-46C7-BABF-7E6612B68EB6}" destId="{6E7108F8-3B7B-47DC-9BC7-754C9CA63DBE}" srcOrd="7" destOrd="0" parTransId="{AEDAFDCA-1BED-4BDD-B8D1-44F0E27723C6}" sibTransId="{0FEB29FF-8E0E-4A82-8CC7-EB54B28D3A77}"/>
    <dgm:cxn modelId="{FCBAFB2F-F2BB-488F-A229-9500AEC82399}" srcId="{B61EC3BD-D475-46C7-BABF-7E6612B68EB6}" destId="{1A37188C-908D-4341-952C-B1F711F44019}" srcOrd="4" destOrd="0" parTransId="{DE335017-EB8F-411D-9E4A-214E2D46D3FA}" sibTransId="{918E7AD4-4E87-44E7-82FC-DE46B864E595}"/>
    <dgm:cxn modelId="{B5D95E45-83F5-4FBF-949F-A09D60372AFD}" type="presParOf" srcId="{258552DB-66E3-474B-83F2-1A1EB570E1C8}" destId="{79717291-2E22-4E30-AE9D-B449A7460648}" srcOrd="0" destOrd="0" presId="urn:microsoft.com/office/officeart/2008/layout/BubblePictureList"/>
    <dgm:cxn modelId="{48C0ABEB-33BA-4501-8B0C-A658465778DD}" type="presParOf" srcId="{258552DB-66E3-474B-83F2-1A1EB570E1C8}" destId="{D564367B-73CC-4CA6-9529-F7EFFA7F82D5}" srcOrd="1" destOrd="0" presId="urn:microsoft.com/office/officeart/2008/layout/BubblePictureList"/>
    <dgm:cxn modelId="{682C015B-AB86-44EC-B944-0AC8A81E668B}" type="presParOf" srcId="{D564367B-73CC-4CA6-9529-F7EFFA7F82D5}" destId="{FC5000D3-65DC-481D-9388-E781E19FBA07}" srcOrd="0" destOrd="0" presId="urn:microsoft.com/office/officeart/2008/layout/BubblePictureList"/>
    <dgm:cxn modelId="{341873B4-079E-4F9F-9379-915909F777C5}" type="presParOf" srcId="{258552DB-66E3-474B-83F2-1A1EB570E1C8}" destId="{90B4086A-2B39-4826-A7B9-F58B2676FB19}" srcOrd="2" destOrd="0" presId="urn:microsoft.com/office/officeart/2008/layout/BubblePictureList"/>
    <dgm:cxn modelId="{F6A82B55-D354-413D-98F7-B80F9D816AC6}" type="presParOf" srcId="{258552DB-66E3-474B-83F2-1A1EB570E1C8}" destId="{08F5CB8C-7452-4E2D-909A-AD9672E775EE}" srcOrd="3" destOrd="0" presId="urn:microsoft.com/office/officeart/2008/layout/BubblePictureList"/>
    <dgm:cxn modelId="{317E69D9-14A7-4451-BB77-1801A68C1422}" type="presParOf" srcId="{08F5CB8C-7452-4E2D-909A-AD9672E775EE}" destId="{7A271D77-627B-4E1D-BDB8-476D7DC87D0B}" srcOrd="0" destOrd="0" presId="urn:microsoft.com/office/officeart/2008/layout/BubblePictureList"/>
    <dgm:cxn modelId="{CBC38923-DB03-4ED1-9A11-427C20FD6041}" type="presParOf" srcId="{258552DB-66E3-474B-83F2-1A1EB570E1C8}" destId="{DBD12D3D-5AA2-4214-A93D-F5B3036101F9}" srcOrd="4" destOrd="0" presId="urn:microsoft.com/office/officeart/2008/layout/BubblePictureList"/>
    <dgm:cxn modelId="{D594059E-1259-4D8D-B4AC-FC84210CD7CE}" type="presParOf" srcId="{258552DB-66E3-474B-83F2-1A1EB570E1C8}" destId="{DF6A6CC4-1EE9-42D9-8602-A5169BF9DFB2}" srcOrd="5" destOrd="0" presId="urn:microsoft.com/office/officeart/2008/layout/BubblePictureList"/>
    <dgm:cxn modelId="{E520284D-A868-4DAE-B33E-2A4C2AB41ADA}" type="presParOf" srcId="{DF6A6CC4-1EE9-42D9-8602-A5169BF9DFB2}" destId="{FFDDF4DE-30A4-4DAB-A9A2-E330078C0393}" srcOrd="0" destOrd="0" presId="urn:microsoft.com/office/officeart/2008/layout/BubblePictureList"/>
    <dgm:cxn modelId="{A6ABC1EB-2E1F-450F-A2F3-ED4E35DA7268}" type="presParOf" srcId="{258552DB-66E3-474B-83F2-1A1EB570E1C8}" destId="{74D5930A-5BDC-4EF8-98B5-C2E974235646}" srcOrd="6" destOrd="0" presId="urn:microsoft.com/office/officeart/2008/layout/BubblePictureList"/>
    <dgm:cxn modelId="{AB993FBE-8F53-4D5F-BB2F-BF40C266D66A}" type="presParOf" srcId="{74D5930A-5BDC-4EF8-98B5-C2E974235646}" destId="{E8F7B0A2-B963-4C79-92F2-0AAAA0015D06}" srcOrd="0" destOrd="0" presId="urn:microsoft.com/office/officeart/2008/layout/BubblePictureList"/>
    <dgm:cxn modelId="{0A74F1F4-A852-4D70-99C8-5FCBE8E9E944}" type="presParOf" srcId="{258552DB-66E3-474B-83F2-1A1EB570E1C8}" destId="{6B44B6B1-9B08-4968-A242-3635070F71B4}" srcOrd="7" destOrd="0" presId="urn:microsoft.com/office/officeart/2008/layout/BubblePictureList"/>
    <dgm:cxn modelId="{840EB773-4926-41A1-A032-AEBCA10391F3}" type="presParOf" srcId="{6B44B6B1-9B08-4968-A242-3635070F71B4}" destId="{FE4C1E00-6B49-4E6E-B295-B04329CC7A34}" srcOrd="0" destOrd="0" presId="urn:microsoft.com/office/officeart/2008/layout/BubblePictureList"/>
    <dgm:cxn modelId="{A0915802-1FB4-40E3-81E7-0A004688D7D5}" type="presParOf" srcId="{258552DB-66E3-474B-83F2-1A1EB570E1C8}" destId="{71EE8B2E-E375-4C56-AB16-F21CDB875E52}" srcOrd="8" destOrd="0" presId="urn:microsoft.com/office/officeart/2008/layout/BubblePictureList"/>
    <dgm:cxn modelId="{11BAAA38-A5EB-44B6-8F72-1B6A86E7ACD1}" type="presParOf" srcId="{258552DB-66E3-474B-83F2-1A1EB570E1C8}" destId="{D6CA3625-B57B-430D-9238-A2E3A7C833B9}" srcOrd="9" destOrd="0" presId="urn:microsoft.com/office/officeart/2008/layout/BubblePictureList"/>
    <dgm:cxn modelId="{5AA2F0FC-7133-4216-A6AD-6BC07635F947}" type="presParOf" srcId="{258552DB-66E3-474B-83F2-1A1EB570E1C8}" destId="{A248152F-369D-40B2-A476-1E1888B17500}" srcOrd="10" destOrd="0" presId="urn:microsoft.com/office/officeart/2008/layout/BubblePictureList"/>
    <dgm:cxn modelId="{6F9862D3-03B0-4D78-8B8B-2EC7B5E7CDD8}" type="presParOf" srcId="{258552DB-66E3-474B-83F2-1A1EB570E1C8}" destId="{6109EBD1-0C60-4056-B7BB-340792310F9E}" srcOrd="11" destOrd="0" presId="urn:microsoft.com/office/officeart/2008/layout/BubblePictureList"/>
    <dgm:cxn modelId="{0A22D6F0-4819-415D-8ABB-E6D6E791823E}" type="presParOf" srcId="{6109EBD1-0C60-4056-B7BB-340792310F9E}" destId="{29B4211A-53A0-43D5-9739-1970AA5491A1}" srcOrd="0" destOrd="0" presId="urn:microsoft.com/office/officeart/2008/layout/BubblePictureList"/>
    <dgm:cxn modelId="{A66A6A9B-7F06-4B7E-AA7C-05B111C64CCD}" type="presParOf" srcId="{258552DB-66E3-474B-83F2-1A1EB570E1C8}" destId="{5989F522-152A-423F-86B2-AD6542C3ECA5}" srcOrd="12" destOrd="0" presId="urn:microsoft.com/office/officeart/2008/layout/BubblePictureList"/>
    <dgm:cxn modelId="{41DCC4B0-3B3F-485B-B5DA-45E85FEA4481}" type="presParOf" srcId="{5989F522-152A-423F-86B2-AD6542C3ECA5}" destId="{2A56E22E-83AD-4EFF-B111-D01E41009598}" srcOrd="0" destOrd="0" presId="urn:microsoft.com/office/officeart/2008/layout/BubblePictureList"/>
    <dgm:cxn modelId="{7DE84DA5-88FB-4941-BC6B-35EF5E5C8E52}" type="presParOf" srcId="{258552DB-66E3-474B-83F2-1A1EB570E1C8}" destId="{AF8C525A-4F73-44EC-8D63-2C7A1BBD44C1}" srcOrd="13" destOrd="0" presId="urn:microsoft.com/office/officeart/2008/layout/BubblePictureList"/>
    <dgm:cxn modelId="{8494878C-748D-4AD2-8822-9D9BAAD81B48}" type="presParOf" srcId="{258552DB-66E3-474B-83F2-1A1EB570E1C8}" destId="{76D1A779-03EC-461D-B66C-2FAB7AE5AAE5}" srcOrd="14" destOrd="0" presId="urn:microsoft.com/office/officeart/2008/layout/BubblePictureList"/>
    <dgm:cxn modelId="{3FC7A4ED-D64B-42BD-8B88-7A5801AC1FD3}" type="presParOf" srcId="{258552DB-66E3-474B-83F2-1A1EB570E1C8}" destId="{60DEE19C-B111-4148-88E6-AD44FADB2124}" srcOrd="15" destOrd="0" presId="urn:microsoft.com/office/officeart/2008/layout/BubblePictureList"/>
    <dgm:cxn modelId="{B01D0CF8-C2F2-4770-A075-DC014500CC54}" type="presParOf" srcId="{60DEE19C-B111-4148-88E6-AD44FADB2124}" destId="{7775F802-39C8-499A-94EA-1CFD021FE052}" srcOrd="0" destOrd="0" presId="urn:microsoft.com/office/officeart/2008/layout/BubblePictureList"/>
    <dgm:cxn modelId="{463E5218-3A7E-4C72-BCA6-0FA2BB64D9EB}" type="presParOf" srcId="{258552DB-66E3-474B-83F2-1A1EB570E1C8}" destId="{4E903EB5-E2B6-4A0F-A175-0CD95C9B69D7}" srcOrd="16" destOrd="0" presId="urn:microsoft.com/office/officeart/2008/layout/BubblePictureList"/>
    <dgm:cxn modelId="{BACA8615-7F73-4AC4-AF8F-895A89968D89}" type="presParOf" srcId="{4E903EB5-E2B6-4A0F-A175-0CD95C9B69D7}" destId="{AFB5CD12-9655-4E6E-A383-68C489676C49}" srcOrd="0" destOrd="0" presId="urn:microsoft.com/office/officeart/2008/layout/BubblePictureList"/>
    <dgm:cxn modelId="{BEBBAE80-27D1-47FD-8E9D-5657AB4ABCC9}" type="presParOf" srcId="{258552DB-66E3-474B-83F2-1A1EB570E1C8}" destId="{00AEA473-7A95-4667-BD50-82FFD50A5CD1}" srcOrd="17" destOrd="0" presId="urn:microsoft.com/office/officeart/2008/layout/BubblePictureList"/>
    <dgm:cxn modelId="{08DA31FF-1D23-4C43-8CEE-5DB505453717}" type="presParOf" srcId="{258552DB-66E3-474B-83F2-1A1EB570E1C8}" destId="{CC98CDA1-B0DE-49AB-B303-7C3473F8719B}" srcOrd="18" destOrd="0" presId="urn:microsoft.com/office/officeart/2008/layout/BubblePictureList"/>
    <dgm:cxn modelId="{E5E4DB19-5E9A-41BB-BB2D-4D7E560AB0B0}" type="presParOf" srcId="{CC98CDA1-B0DE-49AB-B303-7C3473F8719B}" destId="{87E38718-5735-49BF-A3A3-2CE53E053EA1}" srcOrd="0" destOrd="0" presId="urn:microsoft.com/office/officeart/2008/layout/BubblePictureList"/>
    <dgm:cxn modelId="{CAD9C582-5A8B-470E-8620-96046FB5628C}" type="presParOf" srcId="{258552DB-66E3-474B-83F2-1A1EB570E1C8}" destId="{48EDE109-8CC1-43FB-9FB7-17EEEF0F9C6D}" srcOrd="19" destOrd="0" presId="urn:microsoft.com/office/officeart/2008/layout/BubblePictureList"/>
    <dgm:cxn modelId="{ECCB1C65-29BA-4C2A-A057-7FC690995DE1}" type="presParOf" srcId="{258552DB-66E3-474B-83F2-1A1EB570E1C8}" destId="{4399B720-8AAB-426D-9729-7ECBE8776363}" srcOrd="20" destOrd="0" presId="urn:microsoft.com/office/officeart/2008/layout/BubblePictureList"/>
    <dgm:cxn modelId="{763D557F-E5EE-4D84-B6E4-17972CECDD2D}" type="presParOf" srcId="{4399B720-8AAB-426D-9729-7ECBE8776363}" destId="{4EDABBE3-EF58-48E0-AF2F-C010FB99D504}" srcOrd="0" destOrd="0" presId="urn:microsoft.com/office/officeart/2008/layout/BubblePictureList"/>
    <dgm:cxn modelId="{C38A5BD7-3689-4698-9C60-2FB06DA86A68}" type="presParOf" srcId="{258552DB-66E3-474B-83F2-1A1EB570E1C8}" destId="{C420EDB0-ECF3-4142-8A66-20BD3D9F36A7}" srcOrd="21" destOrd="0" presId="urn:microsoft.com/office/officeart/2008/layout/BubblePictureList"/>
    <dgm:cxn modelId="{E3D3A9BA-BF60-462C-8F80-45D7D495A8E6}" type="presParOf" srcId="{258552DB-66E3-474B-83F2-1A1EB570E1C8}" destId="{169A4A53-7891-44FC-BF39-F50F5BA0C0D4}" srcOrd="22" destOrd="0" presId="urn:microsoft.com/office/officeart/2008/layout/BubblePictureList"/>
    <dgm:cxn modelId="{8E3F044C-8DA9-4658-BD4E-3413331C4C50}" type="presParOf" srcId="{169A4A53-7891-44FC-BF39-F50F5BA0C0D4}" destId="{19F682C3-E5E7-4CA0-B5A9-5245D7920A9D}" srcOrd="0" destOrd="0" presId="urn:microsoft.com/office/officeart/2008/layout/BubblePictureList"/>
    <dgm:cxn modelId="{584BF6ED-4230-476A-A5A9-B075F6C0E7BD}" type="presParOf" srcId="{258552DB-66E3-474B-83F2-1A1EB570E1C8}" destId="{E56F50CB-B2A6-494F-9E01-30D1131B775E}" srcOrd="23" destOrd="0" presId="urn:microsoft.com/office/officeart/2008/layout/BubblePictureList"/>
    <dgm:cxn modelId="{8B6B90C7-491F-4A0E-AC8A-04AF123574C2}" type="presParOf" srcId="{258552DB-66E3-474B-83F2-1A1EB570E1C8}" destId="{D4D78B01-5587-405C-8B45-4051AD49A0A6}" srcOrd="24" destOrd="0" presId="urn:microsoft.com/office/officeart/2008/layout/BubblePictureList"/>
    <dgm:cxn modelId="{1B6A23E0-B926-400E-8B04-7CA7133BF649}" type="presParOf" srcId="{D4D78B01-5587-405C-8B45-4051AD49A0A6}" destId="{CFE1D7CD-3BE3-455C-A853-7731ACA35E7E}" srcOrd="0" destOrd="0" presId="urn:microsoft.com/office/officeart/2008/layout/BubblePictureList"/>
    <dgm:cxn modelId="{B8FEAEE2-C712-4460-A52F-BECD50089C98}" type="presParOf" srcId="{258552DB-66E3-474B-83F2-1A1EB570E1C8}" destId="{C9849A07-F941-4D46-A6C2-54DA80858E14}" srcOrd="25" destOrd="0" presId="urn:microsoft.com/office/officeart/2008/layout/BubblePictureList"/>
    <dgm:cxn modelId="{1A88E006-578F-4CF8-B181-B4D3D7083EB7}" type="presParOf" srcId="{C9849A07-F941-4D46-A6C2-54DA80858E14}" destId="{DB1BE6C1-691A-4F1F-AE9F-5C19EA8627E8}" srcOrd="0" destOrd="0" presId="urn:microsoft.com/office/officeart/2008/layout/BubblePictureList"/>
    <dgm:cxn modelId="{0EC33C94-8539-49D4-A5DE-80E80E8D0BCC}" type="presParOf" srcId="{258552DB-66E3-474B-83F2-1A1EB570E1C8}" destId="{CCE5AA4A-EB28-40F1-97F7-0C2778D528FD}" srcOrd="26" destOrd="0" presId="urn:microsoft.com/office/officeart/2008/layout/BubblePictureList"/>
    <dgm:cxn modelId="{2A33E71B-CE2C-45F4-B69E-43BB5B3E670B}" type="presParOf" srcId="{258552DB-66E3-474B-83F2-1A1EB570E1C8}" destId="{D404C41A-A7E5-4D10-A920-40E9F2172668}" srcOrd="27" destOrd="0" presId="urn:microsoft.com/office/officeart/2008/layout/BubblePictureList"/>
    <dgm:cxn modelId="{5D4720AB-86D9-4E04-A907-D321B66BB112}" type="presParOf" srcId="{D404C41A-A7E5-4D10-A920-40E9F2172668}" destId="{90C3E1F0-7FC5-46B0-94DF-DC8CC5DDF8A3}" srcOrd="0" destOrd="0" presId="urn:microsoft.com/office/officeart/2008/layout/BubblePictureList"/>
    <dgm:cxn modelId="{B3B0E25C-8B2A-40E0-9382-446E276B8C71}" type="presParOf" srcId="{258552DB-66E3-474B-83F2-1A1EB570E1C8}" destId="{33A0FCC7-1E39-4966-8824-271640004651}" srcOrd="28" destOrd="0" presId="urn:microsoft.com/office/officeart/2008/layout/BubblePictureList"/>
    <dgm:cxn modelId="{A0A7D031-31AA-48FE-9450-E47A9B20C543}" type="presParOf" srcId="{33A0FCC7-1E39-4966-8824-271640004651}" destId="{B99A25D9-5830-4864-A423-A16746F9632A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3D5FE4-E9E9-4707-8F90-C12CED7218D7}" type="doc">
      <dgm:prSet loTypeId="urn:microsoft.com/office/officeart/2005/8/layout/cycle2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001807D1-8DEA-4E58-8D64-F7096D3DBF8B}">
      <dgm:prSet phldrT="[Texto]"/>
      <dgm:spPr/>
      <dgm:t>
        <a:bodyPr/>
        <a:lstStyle/>
        <a:p>
          <a:r>
            <a:rPr lang="pt-BR" b="1" dirty="0">
              <a:solidFill>
                <a:srgbClr val="FF0000"/>
              </a:solidFill>
            </a:rPr>
            <a:t>Supremacia do desejo em relação às necessidades</a:t>
          </a:r>
        </a:p>
      </dgm:t>
    </dgm:pt>
    <dgm:pt modelId="{ECBC246B-2965-48EE-BA74-8BC34C24274F}" type="parTrans" cxnId="{CAD7BE9C-BE35-4C3F-B99E-6CB1D6640469}">
      <dgm:prSet/>
      <dgm:spPr/>
      <dgm:t>
        <a:bodyPr/>
        <a:lstStyle/>
        <a:p>
          <a:endParaRPr lang="pt-BR"/>
        </a:p>
      </dgm:t>
    </dgm:pt>
    <dgm:pt modelId="{AACFF3B8-662E-49AD-9625-214C6E666D7D}" type="sibTrans" cxnId="{CAD7BE9C-BE35-4C3F-B99E-6CB1D6640469}">
      <dgm:prSet/>
      <dgm:spPr/>
      <dgm:t>
        <a:bodyPr/>
        <a:lstStyle/>
        <a:p>
          <a:endParaRPr lang="pt-BR"/>
        </a:p>
      </dgm:t>
    </dgm:pt>
    <dgm:pt modelId="{5F709938-7D4A-40EA-882E-BCEB8A474785}">
      <dgm:prSet phldrT="[Texto]"/>
      <dgm:spPr/>
      <dgm:t>
        <a:bodyPr/>
        <a:lstStyle/>
        <a:p>
          <a:r>
            <a:rPr lang="pt-BR" b="1">
              <a:solidFill>
                <a:srgbClr val="FF0000"/>
              </a:solidFill>
            </a:rPr>
            <a:t>Inclusão Perversa</a:t>
          </a:r>
          <a:endParaRPr lang="pt-BR" b="1" dirty="0">
            <a:solidFill>
              <a:srgbClr val="FF0000"/>
            </a:solidFill>
          </a:endParaRPr>
        </a:p>
      </dgm:t>
    </dgm:pt>
    <dgm:pt modelId="{5B8A70FC-3E8C-47B6-8B39-F9DC4058E093}" type="parTrans" cxnId="{B1E108CA-FD0D-4159-A7B1-5A322216150C}">
      <dgm:prSet/>
      <dgm:spPr/>
      <dgm:t>
        <a:bodyPr/>
        <a:lstStyle/>
        <a:p>
          <a:endParaRPr lang="pt-BR"/>
        </a:p>
      </dgm:t>
    </dgm:pt>
    <dgm:pt modelId="{F95D3808-21DE-4995-B527-8E41FD4AF7DC}" type="sibTrans" cxnId="{B1E108CA-FD0D-4159-A7B1-5A322216150C}">
      <dgm:prSet/>
      <dgm:spPr/>
      <dgm:t>
        <a:bodyPr/>
        <a:lstStyle/>
        <a:p>
          <a:endParaRPr lang="pt-BR"/>
        </a:p>
      </dgm:t>
    </dgm:pt>
    <dgm:pt modelId="{0AEC7801-A121-4666-86D6-25E60D5A9C78}">
      <dgm:prSet phldrT="[Texto]"/>
      <dgm:spPr/>
      <dgm:t>
        <a:bodyPr/>
        <a:lstStyle/>
        <a:p>
          <a:r>
            <a:rPr lang="pt-BR" b="1">
              <a:solidFill>
                <a:srgbClr val="FF0000"/>
              </a:solidFill>
            </a:rPr>
            <a:t>Predomínio da aparência em relação a realidade</a:t>
          </a:r>
          <a:endParaRPr lang="pt-BR" b="1" dirty="0">
            <a:solidFill>
              <a:srgbClr val="FF0000"/>
            </a:solidFill>
          </a:endParaRPr>
        </a:p>
      </dgm:t>
    </dgm:pt>
    <dgm:pt modelId="{C0A4AF41-9D3E-4C54-8AE1-94A2B10B6AB9}" type="parTrans" cxnId="{6C152824-122D-4FE1-BAF1-BB779DE5636C}">
      <dgm:prSet/>
      <dgm:spPr/>
      <dgm:t>
        <a:bodyPr/>
        <a:lstStyle/>
        <a:p>
          <a:endParaRPr lang="pt-BR"/>
        </a:p>
      </dgm:t>
    </dgm:pt>
    <dgm:pt modelId="{1A4738A6-B69F-4FE1-B185-BEA611128055}" type="sibTrans" cxnId="{6C152824-122D-4FE1-BAF1-BB779DE5636C}">
      <dgm:prSet/>
      <dgm:spPr/>
      <dgm:t>
        <a:bodyPr/>
        <a:lstStyle/>
        <a:p>
          <a:endParaRPr lang="pt-BR"/>
        </a:p>
      </dgm:t>
    </dgm:pt>
    <dgm:pt modelId="{4D28D892-80CC-47DC-A0FD-EB00AE7AD652}">
      <dgm:prSet phldrT="[Texto]"/>
      <dgm:spPr/>
      <dgm:t>
        <a:bodyPr/>
        <a:lstStyle/>
        <a:p>
          <a:r>
            <a:rPr lang="pt-BR" b="1" dirty="0">
              <a:solidFill>
                <a:srgbClr val="FF0000"/>
              </a:solidFill>
            </a:rPr>
            <a:t>Falsa Satisfação</a:t>
          </a:r>
        </a:p>
      </dgm:t>
    </dgm:pt>
    <dgm:pt modelId="{2EA51706-A847-47F3-B62B-1D933C75029B}" type="parTrans" cxnId="{3828CD1B-5BBC-4458-9F9C-9CE5610D65B1}">
      <dgm:prSet/>
      <dgm:spPr/>
      <dgm:t>
        <a:bodyPr/>
        <a:lstStyle/>
        <a:p>
          <a:endParaRPr lang="pt-BR"/>
        </a:p>
      </dgm:t>
    </dgm:pt>
    <dgm:pt modelId="{65134B4F-41F8-414C-88DC-1D56498896C7}" type="sibTrans" cxnId="{3828CD1B-5BBC-4458-9F9C-9CE5610D65B1}">
      <dgm:prSet/>
      <dgm:spPr/>
      <dgm:t>
        <a:bodyPr/>
        <a:lstStyle/>
        <a:p>
          <a:endParaRPr lang="pt-BR"/>
        </a:p>
      </dgm:t>
    </dgm:pt>
    <dgm:pt modelId="{69EE2EB6-5421-4818-A45B-43365B0DFE4D}">
      <dgm:prSet phldrT="[Texto]"/>
      <dgm:spPr/>
      <dgm:t>
        <a:bodyPr/>
        <a:lstStyle/>
        <a:p>
          <a:r>
            <a:rPr lang="pt-BR" b="1" dirty="0">
              <a:solidFill>
                <a:srgbClr val="FF0000"/>
              </a:solidFill>
            </a:rPr>
            <a:t>Satisfação individual e indiferença pelo outro</a:t>
          </a:r>
        </a:p>
      </dgm:t>
    </dgm:pt>
    <dgm:pt modelId="{A724E77C-E14A-4574-A6C9-E7995B16E046}" type="parTrans" cxnId="{F4A17E50-0489-4C46-B164-CEAE5E063227}">
      <dgm:prSet/>
      <dgm:spPr/>
      <dgm:t>
        <a:bodyPr/>
        <a:lstStyle/>
        <a:p>
          <a:endParaRPr lang="pt-BR"/>
        </a:p>
      </dgm:t>
    </dgm:pt>
    <dgm:pt modelId="{AB922DBE-A472-4F34-B909-3979F1CF9FD6}" type="sibTrans" cxnId="{F4A17E50-0489-4C46-B164-CEAE5E063227}">
      <dgm:prSet/>
      <dgm:spPr/>
      <dgm:t>
        <a:bodyPr/>
        <a:lstStyle/>
        <a:p>
          <a:endParaRPr lang="pt-BR"/>
        </a:p>
      </dgm:t>
    </dgm:pt>
    <dgm:pt modelId="{7B22F5A3-F796-4CC7-A1D0-C12C41951DA9}" type="pres">
      <dgm:prSet presAssocID="{973D5FE4-E9E9-4707-8F90-C12CED7218D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59040DE-0597-4664-8BF7-C3228648A611}" type="pres">
      <dgm:prSet presAssocID="{69EE2EB6-5421-4818-A45B-43365B0DFE4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040589-D7FE-4BB9-A5EC-6C9F22677F23}" type="pres">
      <dgm:prSet presAssocID="{AB922DBE-A472-4F34-B909-3979F1CF9FD6}" presName="sibTrans" presStyleLbl="sibTrans2D1" presStyleIdx="0" presStyleCnt="5"/>
      <dgm:spPr/>
      <dgm:t>
        <a:bodyPr/>
        <a:lstStyle/>
        <a:p>
          <a:endParaRPr lang="pt-BR"/>
        </a:p>
      </dgm:t>
    </dgm:pt>
    <dgm:pt modelId="{99B73139-2A1B-4EA9-BE4F-D40E1440431D}" type="pres">
      <dgm:prSet presAssocID="{AB922DBE-A472-4F34-B909-3979F1CF9FD6}" presName="connectorText" presStyleLbl="sibTrans2D1" presStyleIdx="0" presStyleCnt="5"/>
      <dgm:spPr/>
      <dgm:t>
        <a:bodyPr/>
        <a:lstStyle/>
        <a:p>
          <a:endParaRPr lang="pt-BR"/>
        </a:p>
      </dgm:t>
    </dgm:pt>
    <dgm:pt modelId="{9E0A51E3-781F-4A36-9159-47F107CA788B}" type="pres">
      <dgm:prSet presAssocID="{001807D1-8DEA-4E58-8D64-F7096D3DBF8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670D81-1722-4636-9EE1-0EA8AB19FF78}" type="pres">
      <dgm:prSet presAssocID="{AACFF3B8-662E-49AD-9625-214C6E666D7D}" presName="sibTrans" presStyleLbl="sibTrans2D1" presStyleIdx="1" presStyleCnt="5"/>
      <dgm:spPr/>
      <dgm:t>
        <a:bodyPr/>
        <a:lstStyle/>
        <a:p>
          <a:endParaRPr lang="pt-BR"/>
        </a:p>
      </dgm:t>
    </dgm:pt>
    <dgm:pt modelId="{0E07AD25-05E3-4753-98EC-C70483B1C014}" type="pres">
      <dgm:prSet presAssocID="{AACFF3B8-662E-49AD-9625-214C6E666D7D}" presName="connectorText" presStyleLbl="sibTrans2D1" presStyleIdx="1" presStyleCnt="5"/>
      <dgm:spPr/>
      <dgm:t>
        <a:bodyPr/>
        <a:lstStyle/>
        <a:p>
          <a:endParaRPr lang="pt-BR"/>
        </a:p>
      </dgm:t>
    </dgm:pt>
    <dgm:pt modelId="{A8C056E0-EF9F-42DF-89ED-D27154E03002}" type="pres">
      <dgm:prSet presAssocID="{0AEC7801-A121-4666-86D6-25E60D5A9C7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360FFA1-F14E-402B-9676-377EBD81D5BE}" type="pres">
      <dgm:prSet presAssocID="{1A4738A6-B69F-4FE1-B185-BEA611128055}" presName="sibTrans" presStyleLbl="sibTrans2D1" presStyleIdx="2" presStyleCnt="5"/>
      <dgm:spPr/>
      <dgm:t>
        <a:bodyPr/>
        <a:lstStyle/>
        <a:p>
          <a:endParaRPr lang="pt-BR"/>
        </a:p>
      </dgm:t>
    </dgm:pt>
    <dgm:pt modelId="{DFB7DC12-B023-47B7-BD0F-F085957EABFF}" type="pres">
      <dgm:prSet presAssocID="{1A4738A6-B69F-4FE1-B185-BEA611128055}" presName="connectorText" presStyleLbl="sibTrans2D1" presStyleIdx="2" presStyleCnt="5"/>
      <dgm:spPr/>
      <dgm:t>
        <a:bodyPr/>
        <a:lstStyle/>
        <a:p>
          <a:endParaRPr lang="pt-BR"/>
        </a:p>
      </dgm:t>
    </dgm:pt>
    <dgm:pt modelId="{F8D4EAB1-658B-4E50-86B1-5B0F8A6BAC9D}" type="pres">
      <dgm:prSet presAssocID="{5F709938-7D4A-40EA-882E-BCEB8A47478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BC1526-FE81-41B8-AE5E-569F10334E15}" type="pres">
      <dgm:prSet presAssocID="{F95D3808-21DE-4995-B527-8E41FD4AF7DC}" presName="sibTrans" presStyleLbl="sibTrans2D1" presStyleIdx="3" presStyleCnt="5"/>
      <dgm:spPr/>
      <dgm:t>
        <a:bodyPr/>
        <a:lstStyle/>
        <a:p>
          <a:endParaRPr lang="pt-BR"/>
        </a:p>
      </dgm:t>
    </dgm:pt>
    <dgm:pt modelId="{1FE3F877-FB56-47D4-B959-085B60997A7D}" type="pres">
      <dgm:prSet presAssocID="{F95D3808-21DE-4995-B527-8E41FD4AF7DC}" presName="connectorText" presStyleLbl="sibTrans2D1" presStyleIdx="3" presStyleCnt="5"/>
      <dgm:spPr/>
      <dgm:t>
        <a:bodyPr/>
        <a:lstStyle/>
        <a:p>
          <a:endParaRPr lang="pt-BR"/>
        </a:p>
      </dgm:t>
    </dgm:pt>
    <dgm:pt modelId="{7BE719EE-46B2-4249-9E0D-879D6D3BDE03}" type="pres">
      <dgm:prSet presAssocID="{4D28D892-80CC-47DC-A0FD-EB00AE7AD65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0696B7-FED3-4D53-82F1-38E8043360EB}" type="pres">
      <dgm:prSet presAssocID="{65134B4F-41F8-414C-88DC-1D56498896C7}" presName="sibTrans" presStyleLbl="sibTrans2D1" presStyleIdx="4" presStyleCnt="5"/>
      <dgm:spPr/>
      <dgm:t>
        <a:bodyPr/>
        <a:lstStyle/>
        <a:p>
          <a:endParaRPr lang="pt-BR"/>
        </a:p>
      </dgm:t>
    </dgm:pt>
    <dgm:pt modelId="{61832EB7-CDE9-4B7C-AC5C-F5FECCF7B214}" type="pres">
      <dgm:prSet presAssocID="{65134B4F-41F8-414C-88DC-1D56498896C7}" presName="connectorText" presStyleLbl="sibTrans2D1" presStyleIdx="4" presStyleCnt="5"/>
      <dgm:spPr/>
      <dgm:t>
        <a:bodyPr/>
        <a:lstStyle/>
        <a:p>
          <a:endParaRPr lang="pt-BR"/>
        </a:p>
      </dgm:t>
    </dgm:pt>
  </dgm:ptLst>
  <dgm:cxnLst>
    <dgm:cxn modelId="{4CDD385A-F3E6-4455-807A-6EC3C65E2DD5}" type="presOf" srcId="{001807D1-8DEA-4E58-8D64-F7096D3DBF8B}" destId="{9E0A51E3-781F-4A36-9159-47F107CA788B}" srcOrd="0" destOrd="0" presId="urn:microsoft.com/office/officeart/2005/8/layout/cycle2"/>
    <dgm:cxn modelId="{C700BCAC-15D6-473D-A59D-46C876166F54}" type="presOf" srcId="{65134B4F-41F8-414C-88DC-1D56498896C7}" destId="{61832EB7-CDE9-4B7C-AC5C-F5FECCF7B214}" srcOrd="1" destOrd="0" presId="urn:microsoft.com/office/officeart/2005/8/layout/cycle2"/>
    <dgm:cxn modelId="{7D8F8A82-3E08-4E81-9501-D4FE5DFEDD1C}" type="presOf" srcId="{AACFF3B8-662E-49AD-9625-214C6E666D7D}" destId="{0E07AD25-05E3-4753-98EC-C70483B1C014}" srcOrd="1" destOrd="0" presId="urn:microsoft.com/office/officeart/2005/8/layout/cycle2"/>
    <dgm:cxn modelId="{1D308B79-6D77-4FB5-A811-C081AEED58CD}" type="presOf" srcId="{973D5FE4-E9E9-4707-8F90-C12CED7218D7}" destId="{7B22F5A3-F796-4CC7-A1D0-C12C41951DA9}" srcOrd="0" destOrd="0" presId="urn:microsoft.com/office/officeart/2005/8/layout/cycle2"/>
    <dgm:cxn modelId="{E93D1B62-66D6-4293-9D31-4578B2689186}" type="presOf" srcId="{F95D3808-21DE-4995-B527-8E41FD4AF7DC}" destId="{33BC1526-FE81-41B8-AE5E-569F10334E15}" srcOrd="0" destOrd="0" presId="urn:microsoft.com/office/officeart/2005/8/layout/cycle2"/>
    <dgm:cxn modelId="{B1E108CA-FD0D-4159-A7B1-5A322216150C}" srcId="{973D5FE4-E9E9-4707-8F90-C12CED7218D7}" destId="{5F709938-7D4A-40EA-882E-BCEB8A474785}" srcOrd="3" destOrd="0" parTransId="{5B8A70FC-3E8C-47B6-8B39-F9DC4058E093}" sibTransId="{F95D3808-21DE-4995-B527-8E41FD4AF7DC}"/>
    <dgm:cxn modelId="{2907C912-656D-469E-BD2C-AE2DC912C854}" type="presOf" srcId="{69EE2EB6-5421-4818-A45B-43365B0DFE4D}" destId="{E59040DE-0597-4664-8BF7-C3228648A611}" srcOrd="0" destOrd="0" presId="urn:microsoft.com/office/officeart/2005/8/layout/cycle2"/>
    <dgm:cxn modelId="{CAD7BE9C-BE35-4C3F-B99E-6CB1D6640469}" srcId="{973D5FE4-E9E9-4707-8F90-C12CED7218D7}" destId="{001807D1-8DEA-4E58-8D64-F7096D3DBF8B}" srcOrd="1" destOrd="0" parTransId="{ECBC246B-2965-48EE-BA74-8BC34C24274F}" sibTransId="{AACFF3B8-662E-49AD-9625-214C6E666D7D}"/>
    <dgm:cxn modelId="{12E7F552-027E-4DA1-BA83-50067A068C83}" type="presOf" srcId="{F95D3808-21DE-4995-B527-8E41FD4AF7DC}" destId="{1FE3F877-FB56-47D4-B959-085B60997A7D}" srcOrd="1" destOrd="0" presId="urn:microsoft.com/office/officeart/2005/8/layout/cycle2"/>
    <dgm:cxn modelId="{3828CD1B-5BBC-4458-9F9C-9CE5610D65B1}" srcId="{973D5FE4-E9E9-4707-8F90-C12CED7218D7}" destId="{4D28D892-80CC-47DC-A0FD-EB00AE7AD652}" srcOrd="4" destOrd="0" parTransId="{2EA51706-A847-47F3-B62B-1D933C75029B}" sibTransId="{65134B4F-41F8-414C-88DC-1D56498896C7}"/>
    <dgm:cxn modelId="{C1182AE9-ABF5-4DF4-A6F1-934736BBDB92}" type="presOf" srcId="{AB922DBE-A472-4F34-B909-3979F1CF9FD6}" destId="{99B73139-2A1B-4EA9-BE4F-D40E1440431D}" srcOrd="1" destOrd="0" presId="urn:microsoft.com/office/officeart/2005/8/layout/cycle2"/>
    <dgm:cxn modelId="{764ACF77-EAD3-43EB-9B4C-09E3B927FC78}" type="presOf" srcId="{4D28D892-80CC-47DC-A0FD-EB00AE7AD652}" destId="{7BE719EE-46B2-4249-9E0D-879D6D3BDE03}" srcOrd="0" destOrd="0" presId="urn:microsoft.com/office/officeart/2005/8/layout/cycle2"/>
    <dgm:cxn modelId="{CF1652F6-48DA-4286-9F0C-3D4FB1BF8CFA}" type="presOf" srcId="{AB922DBE-A472-4F34-B909-3979F1CF9FD6}" destId="{80040589-D7FE-4BB9-A5EC-6C9F22677F23}" srcOrd="0" destOrd="0" presId="urn:microsoft.com/office/officeart/2005/8/layout/cycle2"/>
    <dgm:cxn modelId="{F4A17E50-0489-4C46-B164-CEAE5E063227}" srcId="{973D5FE4-E9E9-4707-8F90-C12CED7218D7}" destId="{69EE2EB6-5421-4818-A45B-43365B0DFE4D}" srcOrd="0" destOrd="0" parTransId="{A724E77C-E14A-4574-A6C9-E7995B16E046}" sibTransId="{AB922DBE-A472-4F34-B909-3979F1CF9FD6}"/>
    <dgm:cxn modelId="{697791D8-5D74-4735-8805-3DCA1C676EF4}" type="presOf" srcId="{AACFF3B8-662E-49AD-9625-214C6E666D7D}" destId="{93670D81-1722-4636-9EE1-0EA8AB19FF78}" srcOrd="0" destOrd="0" presId="urn:microsoft.com/office/officeart/2005/8/layout/cycle2"/>
    <dgm:cxn modelId="{134A2FD6-2BEB-412C-AE02-CE7A4AC48338}" type="presOf" srcId="{0AEC7801-A121-4666-86D6-25E60D5A9C78}" destId="{A8C056E0-EF9F-42DF-89ED-D27154E03002}" srcOrd="0" destOrd="0" presId="urn:microsoft.com/office/officeart/2005/8/layout/cycle2"/>
    <dgm:cxn modelId="{3BE215C7-EC4C-4C36-A3BA-50FBE74D8350}" type="presOf" srcId="{65134B4F-41F8-414C-88DC-1D56498896C7}" destId="{A30696B7-FED3-4D53-82F1-38E8043360EB}" srcOrd="0" destOrd="0" presId="urn:microsoft.com/office/officeart/2005/8/layout/cycle2"/>
    <dgm:cxn modelId="{6C152824-122D-4FE1-BAF1-BB779DE5636C}" srcId="{973D5FE4-E9E9-4707-8F90-C12CED7218D7}" destId="{0AEC7801-A121-4666-86D6-25E60D5A9C78}" srcOrd="2" destOrd="0" parTransId="{C0A4AF41-9D3E-4C54-8AE1-94A2B10B6AB9}" sibTransId="{1A4738A6-B69F-4FE1-B185-BEA611128055}"/>
    <dgm:cxn modelId="{33D79C4D-7E16-4B36-A0BE-4FBBE7CA3E26}" type="presOf" srcId="{1A4738A6-B69F-4FE1-B185-BEA611128055}" destId="{DFB7DC12-B023-47B7-BD0F-F085957EABFF}" srcOrd="1" destOrd="0" presId="urn:microsoft.com/office/officeart/2005/8/layout/cycle2"/>
    <dgm:cxn modelId="{A20DB35E-37CE-421A-BEFF-1126652483A2}" type="presOf" srcId="{1A4738A6-B69F-4FE1-B185-BEA611128055}" destId="{1360FFA1-F14E-402B-9676-377EBD81D5BE}" srcOrd="0" destOrd="0" presId="urn:microsoft.com/office/officeart/2005/8/layout/cycle2"/>
    <dgm:cxn modelId="{8B042A5F-BF79-4CDA-B39B-BA94800AD258}" type="presOf" srcId="{5F709938-7D4A-40EA-882E-BCEB8A474785}" destId="{F8D4EAB1-658B-4E50-86B1-5B0F8A6BAC9D}" srcOrd="0" destOrd="0" presId="urn:microsoft.com/office/officeart/2005/8/layout/cycle2"/>
    <dgm:cxn modelId="{F3B19999-1A1C-4F67-A263-95F92BCFDDDE}" type="presParOf" srcId="{7B22F5A3-F796-4CC7-A1D0-C12C41951DA9}" destId="{E59040DE-0597-4664-8BF7-C3228648A611}" srcOrd="0" destOrd="0" presId="urn:microsoft.com/office/officeart/2005/8/layout/cycle2"/>
    <dgm:cxn modelId="{ABC79DFB-473E-41EA-BA24-719155ECE6D4}" type="presParOf" srcId="{7B22F5A3-F796-4CC7-A1D0-C12C41951DA9}" destId="{80040589-D7FE-4BB9-A5EC-6C9F22677F23}" srcOrd="1" destOrd="0" presId="urn:microsoft.com/office/officeart/2005/8/layout/cycle2"/>
    <dgm:cxn modelId="{DE12F2F9-532D-45CF-8EDD-928179530F5C}" type="presParOf" srcId="{80040589-D7FE-4BB9-A5EC-6C9F22677F23}" destId="{99B73139-2A1B-4EA9-BE4F-D40E1440431D}" srcOrd="0" destOrd="0" presId="urn:microsoft.com/office/officeart/2005/8/layout/cycle2"/>
    <dgm:cxn modelId="{81EA646A-A291-41D3-AA0A-4898D022878E}" type="presParOf" srcId="{7B22F5A3-F796-4CC7-A1D0-C12C41951DA9}" destId="{9E0A51E3-781F-4A36-9159-47F107CA788B}" srcOrd="2" destOrd="0" presId="urn:microsoft.com/office/officeart/2005/8/layout/cycle2"/>
    <dgm:cxn modelId="{7618A85A-C14E-488C-AA79-560B91D666BB}" type="presParOf" srcId="{7B22F5A3-F796-4CC7-A1D0-C12C41951DA9}" destId="{93670D81-1722-4636-9EE1-0EA8AB19FF78}" srcOrd="3" destOrd="0" presId="urn:microsoft.com/office/officeart/2005/8/layout/cycle2"/>
    <dgm:cxn modelId="{7B2A4E06-4EEE-4EF9-9EC4-5BEEA13BB4CD}" type="presParOf" srcId="{93670D81-1722-4636-9EE1-0EA8AB19FF78}" destId="{0E07AD25-05E3-4753-98EC-C70483B1C014}" srcOrd="0" destOrd="0" presId="urn:microsoft.com/office/officeart/2005/8/layout/cycle2"/>
    <dgm:cxn modelId="{8DE8A05D-ACED-4042-B6F1-FB6F54FD7EA6}" type="presParOf" srcId="{7B22F5A3-F796-4CC7-A1D0-C12C41951DA9}" destId="{A8C056E0-EF9F-42DF-89ED-D27154E03002}" srcOrd="4" destOrd="0" presId="urn:microsoft.com/office/officeart/2005/8/layout/cycle2"/>
    <dgm:cxn modelId="{EC46B4D7-27CE-4071-B9D9-92E1785861FB}" type="presParOf" srcId="{7B22F5A3-F796-4CC7-A1D0-C12C41951DA9}" destId="{1360FFA1-F14E-402B-9676-377EBD81D5BE}" srcOrd="5" destOrd="0" presId="urn:microsoft.com/office/officeart/2005/8/layout/cycle2"/>
    <dgm:cxn modelId="{45F9F50A-EB8C-4F04-B1F7-088FF157DC4D}" type="presParOf" srcId="{1360FFA1-F14E-402B-9676-377EBD81D5BE}" destId="{DFB7DC12-B023-47B7-BD0F-F085957EABFF}" srcOrd="0" destOrd="0" presId="urn:microsoft.com/office/officeart/2005/8/layout/cycle2"/>
    <dgm:cxn modelId="{80BAF769-5050-4B40-A274-F87691432C22}" type="presParOf" srcId="{7B22F5A3-F796-4CC7-A1D0-C12C41951DA9}" destId="{F8D4EAB1-658B-4E50-86B1-5B0F8A6BAC9D}" srcOrd="6" destOrd="0" presId="urn:microsoft.com/office/officeart/2005/8/layout/cycle2"/>
    <dgm:cxn modelId="{D55A4C61-EBEA-43D1-8AFB-2DEF2796E631}" type="presParOf" srcId="{7B22F5A3-F796-4CC7-A1D0-C12C41951DA9}" destId="{33BC1526-FE81-41B8-AE5E-569F10334E15}" srcOrd="7" destOrd="0" presId="urn:microsoft.com/office/officeart/2005/8/layout/cycle2"/>
    <dgm:cxn modelId="{E658DFE7-82FC-4F3F-AD51-EBAE697C44AB}" type="presParOf" srcId="{33BC1526-FE81-41B8-AE5E-569F10334E15}" destId="{1FE3F877-FB56-47D4-B959-085B60997A7D}" srcOrd="0" destOrd="0" presId="urn:microsoft.com/office/officeart/2005/8/layout/cycle2"/>
    <dgm:cxn modelId="{5EC0734D-2E5C-4DF6-A701-F7C90651A8D1}" type="presParOf" srcId="{7B22F5A3-F796-4CC7-A1D0-C12C41951DA9}" destId="{7BE719EE-46B2-4249-9E0D-879D6D3BDE03}" srcOrd="8" destOrd="0" presId="urn:microsoft.com/office/officeart/2005/8/layout/cycle2"/>
    <dgm:cxn modelId="{42983765-C47A-481F-9160-FB6EF01BC36F}" type="presParOf" srcId="{7B22F5A3-F796-4CC7-A1D0-C12C41951DA9}" destId="{A30696B7-FED3-4D53-82F1-38E8043360EB}" srcOrd="9" destOrd="0" presId="urn:microsoft.com/office/officeart/2005/8/layout/cycle2"/>
    <dgm:cxn modelId="{5260424B-4D95-4FCA-8139-9E76726D3CE6}" type="presParOf" srcId="{A30696B7-FED3-4D53-82F1-38E8043360EB}" destId="{61832EB7-CDE9-4B7C-AC5C-F5FECCF7B2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2EC0B9-DC86-4F13-B09E-CA1C6D4DEA5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4F09D59-89CF-403B-B141-621185DA531C}">
      <dgm:prSet custT="1"/>
      <dgm:spPr/>
      <dgm:t>
        <a:bodyPr/>
        <a:lstStyle/>
        <a:p>
          <a:r>
            <a:rPr lang="pt-BR" sz="2000" dirty="0">
              <a:latin typeface="Berlin Sans FB" panose="020E0602020502020306" pitchFamily="34" charset="0"/>
            </a:rPr>
            <a:t>Comunidade de discípulos de Jesus Cristo</a:t>
          </a:r>
        </a:p>
      </dgm:t>
    </dgm:pt>
    <dgm:pt modelId="{3F4D8962-C18A-4AC8-9D08-4C88147E52E8}" type="parTrans" cxnId="{202A8104-1AFF-4AE9-9171-A73C23FB9307}">
      <dgm:prSet/>
      <dgm:spPr/>
      <dgm:t>
        <a:bodyPr/>
        <a:lstStyle/>
        <a:p>
          <a:endParaRPr lang="pt-BR"/>
        </a:p>
      </dgm:t>
    </dgm:pt>
    <dgm:pt modelId="{A1E1D140-2B0C-40C9-A31B-D73D7B8E1069}" type="sibTrans" cxnId="{202A8104-1AFF-4AE9-9171-A73C23FB9307}">
      <dgm:prSet/>
      <dgm:spPr/>
      <dgm:t>
        <a:bodyPr/>
        <a:lstStyle/>
        <a:p>
          <a:endParaRPr lang="pt-BR"/>
        </a:p>
      </dgm:t>
    </dgm:pt>
    <dgm:pt modelId="{E5214C31-8A55-4233-8F72-2398493998EA}">
      <dgm:prSet custT="1"/>
      <dgm:spPr/>
      <dgm:t>
        <a:bodyPr/>
        <a:lstStyle/>
        <a:p>
          <a:r>
            <a:rPr lang="pt-BR" sz="2000" dirty="0">
              <a:latin typeface="Berlin Sans FB" panose="020E0602020502020306" pitchFamily="34" charset="0"/>
            </a:rPr>
            <a:t>Escola de vivência cristã...</a:t>
          </a:r>
        </a:p>
      </dgm:t>
    </dgm:pt>
    <dgm:pt modelId="{2D0F2CDC-5337-412F-A87A-C87CC1BBD87F}" type="parTrans" cxnId="{8E75052E-A501-49A1-B34E-99EB9A545805}">
      <dgm:prSet/>
      <dgm:spPr/>
      <dgm:t>
        <a:bodyPr/>
        <a:lstStyle/>
        <a:p>
          <a:endParaRPr lang="pt-BR"/>
        </a:p>
      </dgm:t>
    </dgm:pt>
    <dgm:pt modelId="{EF53D872-BD10-40F9-9FF7-FD3E31AE1D02}" type="sibTrans" cxnId="{8E75052E-A501-49A1-B34E-99EB9A545805}">
      <dgm:prSet/>
      <dgm:spPr/>
      <dgm:t>
        <a:bodyPr/>
        <a:lstStyle/>
        <a:p>
          <a:endParaRPr lang="pt-BR"/>
        </a:p>
      </dgm:t>
    </dgm:pt>
    <dgm:pt modelId="{894CC3D8-10C3-49F2-9595-40FD8C13DE06}">
      <dgm:prSet custT="1"/>
      <dgm:spPr/>
      <dgm:t>
        <a:bodyPr/>
        <a:lstStyle/>
        <a:p>
          <a:r>
            <a:rPr lang="pt-BR" sz="2000" dirty="0">
              <a:latin typeface="Berlin Sans FB" panose="020E0602020502020306" pitchFamily="34" charset="0"/>
            </a:rPr>
            <a:t>Organização comunitária e diversa</a:t>
          </a:r>
        </a:p>
      </dgm:t>
    </dgm:pt>
    <dgm:pt modelId="{9DE39E2B-46C2-4456-8C93-33FC28FEB9E5}" type="parTrans" cxnId="{AAE6C935-FC02-474B-9835-31C6BFD3DAEF}">
      <dgm:prSet/>
      <dgm:spPr/>
      <dgm:t>
        <a:bodyPr/>
        <a:lstStyle/>
        <a:p>
          <a:endParaRPr lang="pt-BR"/>
        </a:p>
      </dgm:t>
    </dgm:pt>
    <dgm:pt modelId="{0E46697F-797A-467D-BC02-CDEE2BBD97CB}" type="sibTrans" cxnId="{AAE6C935-FC02-474B-9835-31C6BFD3DAEF}">
      <dgm:prSet/>
      <dgm:spPr/>
      <dgm:t>
        <a:bodyPr/>
        <a:lstStyle/>
        <a:p>
          <a:endParaRPr lang="pt-BR"/>
        </a:p>
      </dgm:t>
    </dgm:pt>
    <dgm:pt modelId="{F72B08EE-8747-466B-8B2C-4D1C05EE6D5C}">
      <dgm:prSet custT="1"/>
      <dgm:spPr/>
      <dgm:t>
        <a:bodyPr/>
        <a:lstStyle/>
        <a:p>
          <a:r>
            <a:rPr lang="pt-BR" sz="2000" dirty="0">
              <a:latin typeface="Berlin Sans FB" panose="020E0602020502020306" pitchFamily="34" charset="0"/>
            </a:rPr>
            <a:t>Comunidade inserida no mundo </a:t>
          </a:r>
        </a:p>
      </dgm:t>
    </dgm:pt>
    <dgm:pt modelId="{F190C9A2-C183-4600-835B-C3003EB03677}" type="parTrans" cxnId="{C4CE05DA-A54E-49B1-92C0-9DBF35078CD3}">
      <dgm:prSet/>
      <dgm:spPr/>
      <dgm:t>
        <a:bodyPr/>
        <a:lstStyle/>
        <a:p>
          <a:endParaRPr lang="pt-BR"/>
        </a:p>
      </dgm:t>
    </dgm:pt>
    <dgm:pt modelId="{0A9DDE37-54A7-4C14-8902-E2E3CFA66734}" type="sibTrans" cxnId="{C4CE05DA-A54E-49B1-92C0-9DBF35078CD3}">
      <dgm:prSet/>
      <dgm:spPr/>
      <dgm:t>
        <a:bodyPr/>
        <a:lstStyle/>
        <a:p>
          <a:endParaRPr lang="pt-BR"/>
        </a:p>
      </dgm:t>
    </dgm:pt>
    <dgm:pt modelId="{D0D87733-A466-4A72-9AD1-F55B2B6DD16C}">
      <dgm:prSet custT="1"/>
      <dgm:spPr/>
      <dgm:t>
        <a:bodyPr/>
        <a:lstStyle/>
        <a:p>
          <a:r>
            <a:rPr lang="pt-BR" sz="2000" dirty="0">
              <a:latin typeface="Berlin Sans FB" panose="020E0602020502020306" pitchFamily="34" charset="0"/>
            </a:rPr>
            <a:t>Comunidade que se abre para as urgências do mundo </a:t>
          </a:r>
        </a:p>
      </dgm:t>
    </dgm:pt>
    <dgm:pt modelId="{674B8F1F-A313-480C-833B-D90416D72EA5}" type="parTrans" cxnId="{177FF450-C7C4-41A7-9024-08F723FBD796}">
      <dgm:prSet/>
      <dgm:spPr/>
      <dgm:t>
        <a:bodyPr/>
        <a:lstStyle/>
        <a:p>
          <a:endParaRPr lang="pt-BR"/>
        </a:p>
      </dgm:t>
    </dgm:pt>
    <dgm:pt modelId="{E49159EF-7AB7-432D-9678-DFA6592C67E9}" type="sibTrans" cxnId="{177FF450-C7C4-41A7-9024-08F723FBD796}">
      <dgm:prSet/>
      <dgm:spPr/>
      <dgm:t>
        <a:bodyPr/>
        <a:lstStyle/>
        <a:p>
          <a:endParaRPr lang="pt-BR"/>
        </a:p>
      </dgm:t>
    </dgm:pt>
    <dgm:pt modelId="{675582B7-89FD-46A4-B774-8F7FE0C2240F}">
      <dgm:prSet custT="1"/>
      <dgm:spPr/>
      <dgm:t>
        <a:bodyPr/>
        <a:lstStyle/>
        <a:p>
          <a:r>
            <a:rPr lang="pt-BR" sz="2000" dirty="0">
              <a:latin typeface="Berlin Sans FB" panose="020E0602020502020306" pitchFamily="34" charset="0"/>
            </a:rPr>
            <a:t>Comunidade que mostra a fraternidade de ajuda e serviço mútuo</a:t>
          </a:r>
        </a:p>
      </dgm:t>
    </dgm:pt>
    <dgm:pt modelId="{9D134C58-896F-475D-BD25-95141A6B3602}" type="parTrans" cxnId="{7568C498-D540-4377-B8AA-32FA18625D78}">
      <dgm:prSet/>
      <dgm:spPr/>
      <dgm:t>
        <a:bodyPr/>
        <a:lstStyle/>
        <a:p>
          <a:endParaRPr lang="pt-BR"/>
        </a:p>
      </dgm:t>
    </dgm:pt>
    <dgm:pt modelId="{DFAD15B0-ED39-4E68-A54E-08561235918E}" type="sibTrans" cxnId="{7568C498-D540-4377-B8AA-32FA18625D78}">
      <dgm:prSet/>
      <dgm:spPr/>
      <dgm:t>
        <a:bodyPr/>
        <a:lstStyle/>
        <a:p>
          <a:endParaRPr lang="pt-BR"/>
        </a:p>
      </dgm:t>
    </dgm:pt>
    <dgm:pt modelId="{A85FA3F5-C1C9-4EA7-966D-F9975F61A421}">
      <dgm:prSet custT="1"/>
      <dgm:spPr/>
      <dgm:t>
        <a:bodyPr/>
        <a:lstStyle/>
        <a:p>
          <a:r>
            <a:rPr lang="pt-BR" sz="2000" dirty="0">
              <a:latin typeface="Berlin Sans FB" panose="020E0602020502020306" pitchFamily="34" charset="0"/>
            </a:rPr>
            <a:t>Igreja “em saída”, de portas abertas</a:t>
          </a:r>
        </a:p>
      </dgm:t>
    </dgm:pt>
    <dgm:pt modelId="{C6BAA230-A2D0-408B-A1BA-56159D59C2FD}" type="parTrans" cxnId="{C6A492E1-673F-4DFA-8018-ABACD0E68A62}">
      <dgm:prSet/>
      <dgm:spPr/>
      <dgm:t>
        <a:bodyPr/>
        <a:lstStyle/>
        <a:p>
          <a:endParaRPr lang="pt-BR"/>
        </a:p>
      </dgm:t>
    </dgm:pt>
    <dgm:pt modelId="{F60218E0-3653-43BE-A6B1-6497B5F729F3}" type="sibTrans" cxnId="{C6A492E1-673F-4DFA-8018-ABACD0E68A62}">
      <dgm:prSet/>
      <dgm:spPr/>
      <dgm:t>
        <a:bodyPr/>
        <a:lstStyle/>
        <a:p>
          <a:endParaRPr lang="pt-BR"/>
        </a:p>
      </dgm:t>
    </dgm:pt>
    <dgm:pt modelId="{0733134C-1BE0-43A0-86F7-E3FEEAC7BF15}" type="pres">
      <dgm:prSet presAssocID="{B32EC0B9-DC86-4F13-B09E-CA1C6D4DEA5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B13A5A0-2F6A-4210-8D5D-E61B4137F741}" type="pres">
      <dgm:prSet presAssocID="{D4F09D59-89CF-403B-B141-621185DA531C}" presName="circ1" presStyleLbl="vennNode1" presStyleIdx="0" presStyleCnt="7"/>
      <dgm:spPr/>
    </dgm:pt>
    <dgm:pt modelId="{922804C4-B955-4FDC-B1B4-C7DA0ED5BD56}" type="pres">
      <dgm:prSet presAssocID="{D4F09D59-89CF-403B-B141-621185DA531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761C31-6BAC-4832-9AC2-B45B727557A8}" type="pres">
      <dgm:prSet presAssocID="{E5214C31-8A55-4233-8F72-2398493998EA}" presName="circ2" presStyleLbl="vennNode1" presStyleIdx="1" presStyleCnt="7"/>
      <dgm:spPr/>
    </dgm:pt>
    <dgm:pt modelId="{14D23183-D8B4-444B-8051-1A21AEDE2411}" type="pres">
      <dgm:prSet presAssocID="{E5214C31-8A55-4233-8F72-2398493998EA}" presName="circ2Tx" presStyleLbl="revTx" presStyleIdx="0" presStyleCnt="0" custScaleX="100827" custLinFactNeighborX="9556" custLinFactNeighborY="-11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DE521C-AEBF-43D3-A820-90048C141FFB}" type="pres">
      <dgm:prSet presAssocID="{894CC3D8-10C3-49F2-9595-40FD8C13DE06}" presName="circ3" presStyleLbl="vennNode1" presStyleIdx="2" presStyleCnt="7"/>
      <dgm:spPr/>
    </dgm:pt>
    <dgm:pt modelId="{27E0CC8D-F5CC-499E-803D-2C8684FFE0E7}" type="pres">
      <dgm:prSet presAssocID="{894CC3D8-10C3-49F2-9595-40FD8C13DE0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B7F347-61BD-4044-AB9C-32CA16A02406}" type="pres">
      <dgm:prSet presAssocID="{F72B08EE-8747-466B-8B2C-4D1C05EE6D5C}" presName="circ4" presStyleLbl="vennNode1" presStyleIdx="3" presStyleCnt="7"/>
      <dgm:spPr/>
    </dgm:pt>
    <dgm:pt modelId="{C48A7853-E7CE-49D1-AB5C-F48F4B9E33BD}" type="pres">
      <dgm:prSet presAssocID="{F72B08EE-8747-466B-8B2C-4D1C05EE6D5C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AB84C0-3F48-4844-9667-BAB7A3BC1583}" type="pres">
      <dgm:prSet presAssocID="{D0D87733-A466-4A72-9AD1-F55B2B6DD16C}" presName="circ5" presStyleLbl="vennNode1" presStyleIdx="4" presStyleCnt="7"/>
      <dgm:spPr/>
    </dgm:pt>
    <dgm:pt modelId="{A56B1A7C-DEE7-47FA-AE65-023F4D39C356}" type="pres">
      <dgm:prSet presAssocID="{D0D87733-A466-4A72-9AD1-F55B2B6DD16C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E98DC7-5FA4-461D-811D-82E4B84F2691}" type="pres">
      <dgm:prSet presAssocID="{675582B7-89FD-46A4-B774-8F7FE0C2240F}" presName="circ6" presStyleLbl="vennNode1" presStyleIdx="5" presStyleCnt="7"/>
      <dgm:spPr/>
    </dgm:pt>
    <dgm:pt modelId="{C7B30B1B-FB44-4E72-8C07-1559F31A6C1C}" type="pres">
      <dgm:prSet presAssocID="{675582B7-89FD-46A4-B774-8F7FE0C2240F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5AC8166-2548-4BFB-BB7C-1F1C52F5362F}" type="pres">
      <dgm:prSet presAssocID="{A85FA3F5-C1C9-4EA7-966D-F9975F61A421}" presName="circ7" presStyleLbl="vennNode1" presStyleIdx="6" presStyleCnt="7"/>
      <dgm:spPr/>
    </dgm:pt>
    <dgm:pt modelId="{FF2B5D24-D7CC-4191-9698-BA452A326C7B}" type="pres">
      <dgm:prSet presAssocID="{A85FA3F5-C1C9-4EA7-966D-F9975F61A421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AE6C935-FC02-474B-9835-31C6BFD3DAEF}" srcId="{B32EC0B9-DC86-4F13-B09E-CA1C6D4DEA5E}" destId="{894CC3D8-10C3-49F2-9595-40FD8C13DE06}" srcOrd="2" destOrd="0" parTransId="{9DE39E2B-46C2-4456-8C93-33FC28FEB9E5}" sibTransId="{0E46697F-797A-467D-BC02-CDEE2BBD97CB}"/>
    <dgm:cxn modelId="{75862CDA-122A-41B4-A3A6-40591C4E3ED6}" type="presOf" srcId="{D4F09D59-89CF-403B-B141-621185DA531C}" destId="{922804C4-B955-4FDC-B1B4-C7DA0ED5BD56}" srcOrd="0" destOrd="0" presId="urn:microsoft.com/office/officeart/2005/8/layout/venn1"/>
    <dgm:cxn modelId="{C4CE05DA-A54E-49B1-92C0-9DBF35078CD3}" srcId="{B32EC0B9-DC86-4F13-B09E-CA1C6D4DEA5E}" destId="{F72B08EE-8747-466B-8B2C-4D1C05EE6D5C}" srcOrd="3" destOrd="0" parTransId="{F190C9A2-C183-4600-835B-C3003EB03677}" sibTransId="{0A9DDE37-54A7-4C14-8902-E2E3CFA66734}"/>
    <dgm:cxn modelId="{202A8104-1AFF-4AE9-9171-A73C23FB9307}" srcId="{B32EC0B9-DC86-4F13-B09E-CA1C6D4DEA5E}" destId="{D4F09D59-89CF-403B-B141-621185DA531C}" srcOrd="0" destOrd="0" parTransId="{3F4D8962-C18A-4AC8-9D08-4C88147E52E8}" sibTransId="{A1E1D140-2B0C-40C9-A31B-D73D7B8E1069}"/>
    <dgm:cxn modelId="{83709226-E61F-40F4-AC4E-B012FF3E6D18}" type="presOf" srcId="{B32EC0B9-DC86-4F13-B09E-CA1C6D4DEA5E}" destId="{0733134C-1BE0-43A0-86F7-E3FEEAC7BF15}" srcOrd="0" destOrd="0" presId="urn:microsoft.com/office/officeart/2005/8/layout/venn1"/>
    <dgm:cxn modelId="{7568C498-D540-4377-B8AA-32FA18625D78}" srcId="{B32EC0B9-DC86-4F13-B09E-CA1C6D4DEA5E}" destId="{675582B7-89FD-46A4-B774-8F7FE0C2240F}" srcOrd="5" destOrd="0" parTransId="{9D134C58-896F-475D-BD25-95141A6B3602}" sibTransId="{DFAD15B0-ED39-4E68-A54E-08561235918E}"/>
    <dgm:cxn modelId="{1F9EFC01-F8AE-4A61-9AD2-84F52AF3A0C0}" type="presOf" srcId="{A85FA3F5-C1C9-4EA7-966D-F9975F61A421}" destId="{FF2B5D24-D7CC-4191-9698-BA452A326C7B}" srcOrd="0" destOrd="0" presId="urn:microsoft.com/office/officeart/2005/8/layout/venn1"/>
    <dgm:cxn modelId="{1A018BA3-5B02-4565-8188-A4E46A01F143}" type="presOf" srcId="{894CC3D8-10C3-49F2-9595-40FD8C13DE06}" destId="{27E0CC8D-F5CC-499E-803D-2C8684FFE0E7}" srcOrd="0" destOrd="0" presId="urn:microsoft.com/office/officeart/2005/8/layout/venn1"/>
    <dgm:cxn modelId="{A7704463-78C5-4257-B74E-49A29E7CB132}" type="presOf" srcId="{D0D87733-A466-4A72-9AD1-F55B2B6DD16C}" destId="{A56B1A7C-DEE7-47FA-AE65-023F4D39C356}" srcOrd="0" destOrd="0" presId="urn:microsoft.com/office/officeart/2005/8/layout/venn1"/>
    <dgm:cxn modelId="{25547387-5FB9-4686-A6AF-80EEB4A07028}" type="presOf" srcId="{F72B08EE-8747-466B-8B2C-4D1C05EE6D5C}" destId="{C48A7853-E7CE-49D1-AB5C-F48F4B9E33BD}" srcOrd="0" destOrd="0" presId="urn:microsoft.com/office/officeart/2005/8/layout/venn1"/>
    <dgm:cxn modelId="{B5DDAE6A-693E-49A1-AB3A-47A7E6863BB0}" type="presOf" srcId="{E5214C31-8A55-4233-8F72-2398493998EA}" destId="{14D23183-D8B4-444B-8051-1A21AEDE2411}" srcOrd="0" destOrd="0" presId="urn:microsoft.com/office/officeart/2005/8/layout/venn1"/>
    <dgm:cxn modelId="{8E75052E-A501-49A1-B34E-99EB9A545805}" srcId="{B32EC0B9-DC86-4F13-B09E-CA1C6D4DEA5E}" destId="{E5214C31-8A55-4233-8F72-2398493998EA}" srcOrd="1" destOrd="0" parTransId="{2D0F2CDC-5337-412F-A87A-C87CC1BBD87F}" sibTransId="{EF53D872-BD10-40F9-9FF7-FD3E31AE1D02}"/>
    <dgm:cxn modelId="{C6A492E1-673F-4DFA-8018-ABACD0E68A62}" srcId="{B32EC0B9-DC86-4F13-B09E-CA1C6D4DEA5E}" destId="{A85FA3F5-C1C9-4EA7-966D-F9975F61A421}" srcOrd="6" destOrd="0" parTransId="{C6BAA230-A2D0-408B-A1BA-56159D59C2FD}" sibTransId="{F60218E0-3653-43BE-A6B1-6497B5F729F3}"/>
    <dgm:cxn modelId="{329F4D87-698D-477F-B866-E0233900F66B}" type="presOf" srcId="{675582B7-89FD-46A4-B774-8F7FE0C2240F}" destId="{C7B30B1B-FB44-4E72-8C07-1559F31A6C1C}" srcOrd="0" destOrd="0" presId="urn:microsoft.com/office/officeart/2005/8/layout/venn1"/>
    <dgm:cxn modelId="{177FF450-C7C4-41A7-9024-08F723FBD796}" srcId="{B32EC0B9-DC86-4F13-B09E-CA1C6D4DEA5E}" destId="{D0D87733-A466-4A72-9AD1-F55B2B6DD16C}" srcOrd="4" destOrd="0" parTransId="{674B8F1F-A313-480C-833B-D90416D72EA5}" sibTransId="{E49159EF-7AB7-432D-9678-DFA6592C67E9}"/>
    <dgm:cxn modelId="{4D60838A-89DC-448A-92A3-B44888287817}" type="presParOf" srcId="{0733134C-1BE0-43A0-86F7-E3FEEAC7BF15}" destId="{5B13A5A0-2F6A-4210-8D5D-E61B4137F741}" srcOrd="0" destOrd="0" presId="urn:microsoft.com/office/officeart/2005/8/layout/venn1"/>
    <dgm:cxn modelId="{2B2D3673-5224-469D-ABD0-13DB86226918}" type="presParOf" srcId="{0733134C-1BE0-43A0-86F7-E3FEEAC7BF15}" destId="{922804C4-B955-4FDC-B1B4-C7DA0ED5BD56}" srcOrd="1" destOrd="0" presId="urn:microsoft.com/office/officeart/2005/8/layout/venn1"/>
    <dgm:cxn modelId="{309E1328-98BE-44B3-B5C0-4DC4D3E32F90}" type="presParOf" srcId="{0733134C-1BE0-43A0-86F7-E3FEEAC7BF15}" destId="{26761C31-6BAC-4832-9AC2-B45B727557A8}" srcOrd="2" destOrd="0" presId="urn:microsoft.com/office/officeart/2005/8/layout/venn1"/>
    <dgm:cxn modelId="{344E8D0A-E461-4F19-BE20-70E65CCF5BFE}" type="presParOf" srcId="{0733134C-1BE0-43A0-86F7-E3FEEAC7BF15}" destId="{14D23183-D8B4-444B-8051-1A21AEDE2411}" srcOrd="3" destOrd="0" presId="urn:microsoft.com/office/officeart/2005/8/layout/venn1"/>
    <dgm:cxn modelId="{CFD4EFCC-A356-49B6-94C3-FE0CC9B75BCB}" type="presParOf" srcId="{0733134C-1BE0-43A0-86F7-E3FEEAC7BF15}" destId="{F8DE521C-AEBF-43D3-A820-90048C141FFB}" srcOrd="4" destOrd="0" presId="urn:microsoft.com/office/officeart/2005/8/layout/venn1"/>
    <dgm:cxn modelId="{048384A4-102D-4519-AB2F-A356B259538A}" type="presParOf" srcId="{0733134C-1BE0-43A0-86F7-E3FEEAC7BF15}" destId="{27E0CC8D-F5CC-499E-803D-2C8684FFE0E7}" srcOrd="5" destOrd="0" presId="urn:microsoft.com/office/officeart/2005/8/layout/venn1"/>
    <dgm:cxn modelId="{ECFC1873-275B-4D9A-8B59-C95AB04FE5FE}" type="presParOf" srcId="{0733134C-1BE0-43A0-86F7-E3FEEAC7BF15}" destId="{C1B7F347-61BD-4044-AB9C-32CA16A02406}" srcOrd="6" destOrd="0" presId="urn:microsoft.com/office/officeart/2005/8/layout/venn1"/>
    <dgm:cxn modelId="{A1A4F83A-58F9-4058-A1C4-3DC5AE63598E}" type="presParOf" srcId="{0733134C-1BE0-43A0-86F7-E3FEEAC7BF15}" destId="{C48A7853-E7CE-49D1-AB5C-F48F4B9E33BD}" srcOrd="7" destOrd="0" presId="urn:microsoft.com/office/officeart/2005/8/layout/venn1"/>
    <dgm:cxn modelId="{DDFAC8C9-3202-4DBD-86E8-11378E767A02}" type="presParOf" srcId="{0733134C-1BE0-43A0-86F7-E3FEEAC7BF15}" destId="{8DAB84C0-3F48-4844-9667-BAB7A3BC1583}" srcOrd="8" destOrd="0" presId="urn:microsoft.com/office/officeart/2005/8/layout/venn1"/>
    <dgm:cxn modelId="{5C6F520F-9C30-4836-88CF-82FFFCCCF7E9}" type="presParOf" srcId="{0733134C-1BE0-43A0-86F7-E3FEEAC7BF15}" destId="{A56B1A7C-DEE7-47FA-AE65-023F4D39C356}" srcOrd="9" destOrd="0" presId="urn:microsoft.com/office/officeart/2005/8/layout/venn1"/>
    <dgm:cxn modelId="{75BAD52E-209F-4E05-A5BB-07EB944581B3}" type="presParOf" srcId="{0733134C-1BE0-43A0-86F7-E3FEEAC7BF15}" destId="{A7E98DC7-5FA4-461D-811D-82E4B84F2691}" srcOrd="10" destOrd="0" presId="urn:microsoft.com/office/officeart/2005/8/layout/venn1"/>
    <dgm:cxn modelId="{214CE563-5127-49F4-BCAA-EF1DE95ACB8A}" type="presParOf" srcId="{0733134C-1BE0-43A0-86F7-E3FEEAC7BF15}" destId="{C7B30B1B-FB44-4E72-8C07-1559F31A6C1C}" srcOrd="11" destOrd="0" presId="urn:microsoft.com/office/officeart/2005/8/layout/venn1"/>
    <dgm:cxn modelId="{545B542B-AD6B-4768-9C9B-1395083DBE62}" type="presParOf" srcId="{0733134C-1BE0-43A0-86F7-E3FEEAC7BF15}" destId="{55AC8166-2548-4BFB-BB7C-1F1C52F5362F}" srcOrd="12" destOrd="0" presId="urn:microsoft.com/office/officeart/2005/8/layout/venn1"/>
    <dgm:cxn modelId="{439EBB28-FA0E-4C70-8D5A-116038483A69}" type="presParOf" srcId="{0733134C-1BE0-43A0-86F7-E3FEEAC7BF15}" destId="{FF2B5D24-D7CC-4191-9698-BA452A326C7B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82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5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21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7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9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3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7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7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3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2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4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1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66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hyperlink" Target="https://www.google.com.br/url?sa=i&amp;rct=j&amp;q=&amp;esrc=s&amp;source=images&amp;cd=&amp;cad=rja&amp;uact=8&amp;ved=0ahUKEwjtqKn7q4TVAhXHGJAKHb-ID8UQjRwIBw&amp;url=http://exame.abril.com.br/carreira/mercado-de-trabalho-ainda-vai-ficar-pior-diz-fipe/&amp;psig=AFQjCNGLM9_N59KJ-moh_NVqzJnERKD1tw&amp;ust=1499969401113428" TargetMode="External"/><Relationship Id="rId7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95" y="437913"/>
            <a:ext cx="9567745" cy="612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4A0EC6-4507-46C7-881C-7F9D7D11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77192"/>
            <a:ext cx="10353761" cy="1326321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FFC000"/>
                </a:solidFill>
                <a:latin typeface="Papyrus" panose="03070502060502030205" pitchFamily="66" charset="0"/>
              </a:rPr>
              <a:t>Marco e trajetória histórica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A140C10-0AB9-4C1E-9A9C-E44985BA2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19205"/>
            <a:ext cx="10353762" cy="4929809"/>
          </a:xfrm>
        </p:spPr>
        <p:txBody>
          <a:bodyPr>
            <a:noAutofit/>
          </a:bodyPr>
          <a:lstStyle/>
          <a:p>
            <a:r>
              <a:rPr lang="pt-BR" dirty="0"/>
              <a:t>CONCÍLIO VATICANO II: “Flor de inesperada primavera” João XXIII</a:t>
            </a:r>
          </a:p>
          <a:p>
            <a:r>
              <a:rPr lang="pt-BR" i="1" dirty="0"/>
              <a:t>CHRISTIFIDELES LAICI (1988): sobre A VOCAÇÃO DOS LEIGOS NA IGREJA</a:t>
            </a:r>
          </a:p>
          <a:p>
            <a:r>
              <a:rPr lang="pt-BR" i="1" dirty="0"/>
              <a:t>CELAM – CONFERÊNCIAS EPISCOPAIS LATINO AMERICANAS</a:t>
            </a:r>
          </a:p>
          <a:p>
            <a:r>
              <a:rPr lang="pt-BR" i="1" dirty="0"/>
              <a:t>I Conferência Geral do Episcopado Latino-Americano (Rio de Janeiro, 1955)</a:t>
            </a:r>
          </a:p>
          <a:p>
            <a:r>
              <a:rPr lang="pt-BR" i="1" dirty="0"/>
              <a:t>II Conferência Geral do Episcopado Latino-Americano (Medellín, 1968)</a:t>
            </a:r>
          </a:p>
          <a:p>
            <a:r>
              <a:rPr lang="pt-BR" i="1" dirty="0"/>
              <a:t>III Conferência Geral do Episcopado Latino-Americano (Puebla, 1979)</a:t>
            </a:r>
          </a:p>
          <a:p>
            <a:r>
              <a:rPr lang="pt-BR" i="1" dirty="0"/>
              <a:t>IV Conferência Geral do Episcopado Latino-Americano (Santo Domingo, 1992)</a:t>
            </a:r>
          </a:p>
          <a:p>
            <a:r>
              <a:rPr lang="pt-BR" i="1" dirty="0"/>
              <a:t>DOCUMENTO 62 DA CNBB: Missão e Ministérios dos Cristãos Leigos e Leigas. (1999)</a:t>
            </a:r>
          </a:p>
          <a:p>
            <a:r>
              <a:rPr lang="pt-BR" i="1" dirty="0"/>
              <a:t>V Conferência Geral do Episcopado Latino-americano e do Caribe (Aparecida, 2007)</a:t>
            </a:r>
          </a:p>
          <a:p>
            <a:r>
              <a:rPr lang="pt-BR" i="1" dirty="0"/>
              <a:t>EXORTAÇÃO APOSTÓLICA </a:t>
            </a:r>
            <a:r>
              <a:rPr lang="pt-BR" i="1" dirty="0" err="1"/>
              <a:t>Evangelii</a:t>
            </a:r>
            <a:r>
              <a:rPr lang="pt-BR" i="1" dirty="0"/>
              <a:t> </a:t>
            </a:r>
            <a:r>
              <a:rPr lang="pt-BR" i="1" dirty="0" err="1"/>
              <a:t>Gaudium</a:t>
            </a:r>
            <a:r>
              <a:rPr lang="pt-BR" i="1" dirty="0"/>
              <a:t> 2013.</a:t>
            </a:r>
          </a:p>
          <a:p>
            <a:r>
              <a:rPr lang="pt-BR" i="1" dirty="0"/>
              <a:t>ANO SANTO DA MISERICÓRDIA (2015-2016)</a:t>
            </a:r>
          </a:p>
        </p:txBody>
      </p:sp>
    </p:spTree>
    <p:extLst>
      <p:ext uri="{BB962C8B-B14F-4D97-AF65-F5344CB8AC3E}">
        <p14:creationId xmlns:p14="http://schemas.microsoft.com/office/powerpoint/2010/main" val="34453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B39646-41B0-458F-AE7A-1746E37A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917" y="446830"/>
            <a:ext cx="8805140" cy="1080938"/>
          </a:xfrm>
        </p:spPr>
        <p:txBody>
          <a:bodyPr/>
          <a:lstStyle/>
          <a:p>
            <a:r>
              <a:rPr lang="pt-BR" dirty="0"/>
              <a:t>Quem é o cristão leigo e leiga?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DBF2316-B3F5-4ED4-AFFB-A3D11F75F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" y="1074420"/>
            <a:ext cx="11246623" cy="5532120"/>
          </a:xfrm>
        </p:spPr>
        <p:txBody>
          <a:bodyPr>
            <a:noAutofit/>
          </a:bodyPr>
          <a:lstStyle/>
          <a:p>
            <a:pPr algn="just"/>
            <a:r>
              <a:rPr lang="pt-BR" sz="3200" dirty="0"/>
              <a:t>O laicato como um todo é um “verdadeiro sujeito eclesial” (</a:t>
            </a:r>
            <a:r>
              <a:rPr lang="pt-BR" sz="3200" i="1" dirty="0" err="1"/>
              <a:t>DAp</a:t>
            </a:r>
            <a:r>
              <a:rPr lang="pt-BR" sz="3200" i="1" dirty="0"/>
              <a:t>, n. 497a</a:t>
            </a:r>
            <a:r>
              <a:rPr lang="pt-BR" sz="3200" dirty="0"/>
              <a:t>). Cada cristão leigo e leiga é chamado a ser sujeito eclesial para atuar na </a:t>
            </a:r>
            <a:r>
              <a:rPr lang="pt-BR" sz="3200" dirty="0">
                <a:solidFill>
                  <a:srgbClr val="FF0000"/>
                </a:solidFill>
              </a:rPr>
              <a:t>Igreja</a:t>
            </a:r>
            <a:r>
              <a:rPr lang="pt-BR" sz="3200" dirty="0"/>
              <a:t> e no </a:t>
            </a:r>
            <a:r>
              <a:rPr lang="pt-BR" sz="3200" dirty="0">
                <a:solidFill>
                  <a:srgbClr val="FF0000"/>
                </a:solidFill>
              </a:rPr>
              <a:t>mundo</a:t>
            </a:r>
            <a:r>
              <a:rPr lang="pt-BR" sz="3200" dirty="0"/>
              <a:t>. (</a:t>
            </a:r>
            <a:r>
              <a:rPr lang="pt-BR" sz="3200" dirty="0" err="1"/>
              <a:t>doc</a:t>
            </a:r>
            <a:r>
              <a:rPr lang="pt-BR" sz="3200" dirty="0"/>
              <a:t> 1)</a:t>
            </a:r>
          </a:p>
          <a:p>
            <a:pPr algn="just"/>
            <a:r>
              <a:rPr lang="pt-BR" sz="3200" dirty="0"/>
              <a:t>Laos - grego</a:t>
            </a:r>
          </a:p>
          <a:p>
            <a:pPr algn="just"/>
            <a:r>
              <a:rPr lang="pt-BR" sz="3200" dirty="0"/>
              <a:t>É nossa intenção refletir sobre a dimensão pastoral, evangelizadora e missionária que cristãos leigos e leigas , por meio do </a:t>
            </a:r>
            <a:r>
              <a:rPr lang="pt-BR" sz="3200" dirty="0">
                <a:solidFill>
                  <a:srgbClr val="FF0000"/>
                </a:solidFill>
              </a:rPr>
              <a:t>testemunho</a:t>
            </a:r>
            <a:r>
              <a:rPr lang="pt-BR" sz="3200" dirty="0"/>
              <a:t>, da </a:t>
            </a:r>
            <a:r>
              <a:rPr lang="pt-BR" sz="3200" dirty="0">
                <a:solidFill>
                  <a:srgbClr val="FF0000"/>
                </a:solidFill>
              </a:rPr>
              <a:t>santidade</a:t>
            </a:r>
            <a:r>
              <a:rPr lang="pt-BR" sz="3200" dirty="0"/>
              <a:t> e da </a:t>
            </a:r>
            <a:r>
              <a:rPr lang="pt-BR" sz="3200" dirty="0">
                <a:solidFill>
                  <a:srgbClr val="FF0000"/>
                </a:solidFill>
              </a:rPr>
              <a:t>ação transformadora</a:t>
            </a:r>
            <a:r>
              <a:rPr lang="pt-BR" sz="3200" dirty="0"/>
              <a:t>, exercem no </a:t>
            </a:r>
            <a:r>
              <a:rPr lang="pt-BR" sz="3200" dirty="0">
                <a:solidFill>
                  <a:srgbClr val="FF0000"/>
                </a:solidFill>
              </a:rPr>
              <a:t>mundo</a:t>
            </a:r>
            <a:r>
              <a:rPr lang="pt-BR" sz="3200" dirty="0"/>
              <a:t> e na </a:t>
            </a:r>
            <a:r>
              <a:rPr lang="pt-BR" sz="3200" dirty="0">
                <a:solidFill>
                  <a:srgbClr val="FF0000"/>
                </a:solidFill>
              </a:rPr>
              <a:t>Igreja</a:t>
            </a:r>
            <a:r>
              <a:rPr lang="pt-BR" sz="3200" dirty="0"/>
              <a:t>. (</a:t>
            </a:r>
            <a:r>
              <a:rPr lang="pt-BR" sz="3200" dirty="0" err="1"/>
              <a:t>doc</a:t>
            </a:r>
            <a:r>
              <a:rPr lang="pt-BR" sz="3200" dirty="0"/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40571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AAAEA3-A5F7-4468-B227-9B7D8B5E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82" y="317700"/>
            <a:ext cx="10353761" cy="1326321"/>
          </a:xfrm>
        </p:spPr>
        <p:txBody>
          <a:bodyPr>
            <a:normAutofit/>
          </a:bodyPr>
          <a:lstStyle/>
          <a:p>
            <a:r>
              <a:rPr lang="pt-BR" sz="3200" dirty="0"/>
              <a:t>FUNDAMENTAÇÃO BÍBLICO-TEOLÓGICA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2696176-1A32-4EEF-9CDE-36A232C81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82" y="1644021"/>
            <a:ext cx="10309847" cy="499924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>
              <a:latin typeface="Berlin Sans FB" panose="020E0602020502020306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>
              <a:latin typeface="Berlin Sans FB" panose="020E0602020502020306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latin typeface="Berlin Sans FB" panose="020E0602020502020306" pitchFamily="34" charset="0"/>
              </a:rPr>
              <a:t>(</a:t>
            </a:r>
            <a:r>
              <a:rPr lang="pt-BR" sz="2400" dirty="0" err="1">
                <a:latin typeface="Berlin Sans FB" panose="020E0602020502020306" pitchFamily="34" charset="0"/>
              </a:rPr>
              <a:t>Mt</a:t>
            </a:r>
            <a:r>
              <a:rPr lang="pt-BR" sz="2400" dirty="0">
                <a:latin typeface="Berlin Sans FB" panose="020E0602020502020306" pitchFamily="34" charset="0"/>
              </a:rPr>
              <a:t> 5, 13-14)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dirty="0">
              <a:latin typeface="Berlin Sans FB" panose="020E0602020502020306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dirty="0">
              <a:latin typeface="Berlin Sans FB" panose="020E0602020502020306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dirty="0">
              <a:latin typeface="Berlin Sans FB" panose="020E0602020502020306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dirty="0">
              <a:latin typeface="Berlin Sans FB" panose="020E0602020502020306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dirty="0">
              <a:latin typeface="Berlin Sans FB" panose="020E0602020502020306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dirty="0">
              <a:latin typeface="Berlin Sans FB" panose="020E0602020502020306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0EF40D1-8690-46A8-BE6E-AC4ADA163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704" y="3975653"/>
            <a:ext cx="4625941" cy="2687084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2400" dirty="0">
                <a:solidFill>
                  <a:schemeClr val="accent5">
                    <a:lumMod val="50000"/>
                  </a:schemeClr>
                </a:solidFill>
                <a:effectLst/>
                <a:latin typeface="Berlin Sans FB" panose="020E0602020502020306" pitchFamily="34" charset="0"/>
              </a:rPr>
              <a:t>A vitalidade dos ramos depende de sua ligação à videira, que é Jesus Cristo: “quem permanece em mim e eu nele, dá muito fruto, porque sem mim não podeis fazer nada” </a:t>
            </a:r>
          </a:p>
          <a:p>
            <a:pPr marL="0" indent="0" algn="r">
              <a:buNone/>
            </a:pPr>
            <a:r>
              <a:rPr lang="pt-BR" sz="2400" dirty="0">
                <a:solidFill>
                  <a:schemeClr val="accent5">
                    <a:lumMod val="50000"/>
                  </a:schemeClr>
                </a:solidFill>
                <a:effectLst/>
                <a:latin typeface="Berlin Sans FB" panose="020E0602020502020306" pitchFamily="34" charset="0"/>
              </a:rPr>
              <a:t> (</a:t>
            </a:r>
            <a:r>
              <a:rPr lang="pt-BR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Berlin Sans FB" panose="020E0602020502020306" pitchFamily="34" charset="0"/>
              </a:rPr>
              <a:t>Jo</a:t>
            </a:r>
            <a:r>
              <a:rPr lang="pt-BR" sz="2400" dirty="0">
                <a:solidFill>
                  <a:schemeClr val="accent5">
                    <a:lumMod val="50000"/>
                  </a:schemeClr>
                </a:solidFill>
                <a:effectLst/>
                <a:latin typeface="Berlin Sans FB" panose="020E0602020502020306" pitchFamily="34" charset="0"/>
              </a:rPr>
              <a:t> 15,1-8).</a:t>
            </a:r>
          </a:p>
          <a:p>
            <a:endParaRPr lang="pt-BR" sz="1600" dirty="0"/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1FEDE2FC-761F-4443-85EF-45AC36DDA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82" y="317700"/>
            <a:ext cx="10353761" cy="1326321"/>
          </a:xfrm>
        </p:spPr>
        <p:txBody>
          <a:bodyPr>
            <a:normAutofit/>
          </a:bodyPr>
          <a:lstStyle/>
          <a:p>
            <a:r>
              <a:rPr lang="pt-BR" sz="3200" dirty="0"/>
              <a:t>FUNDAMENTAÇÃO BÍBLICO-TEOLÓGICA</a:t>
            </a:r>
          </a:p>
        </p:txBody>
      </p:sp>
      <p:pic>
        <p:nvPicPr>
          <p:cNvPr id="6" name="Picture 2" descr="Resultado de imagem para diocese de guarulhos">
            <a:extLst>
              <a:ext uri="{FF2B5EF4-FFF2-40B4-BE49-F238E27FC236}">
                <a16:creationId xmlns="" xmlns:a16="http://schemas.microsoft.com/office/drawing/2014/main" id="{1EEE7142-C4C2-477F-B3D1-8129225B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9" r="6396"/>
          <a:stretch/>
        </p:blipFill>
        <p:spPr bwMode="auto">
          <a:xfrm>
            <a:off x="10654747" y="162121"/>
            <a:ext cx="1298993" cy="16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8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="" xmlns:a16="http://schemas.microsoft.com/office/drawing/2014/main" id="{B2CD30AA-2C6E-4D04-A6A3-29126146A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258593"/>
              </p:ext>
            </p:extLst>
          </p:nvPr>
        </p:nvGraphicFramePr>
        <p:xfrm>
          <a:off x="-4626988" y="109182"/>
          <a:ext cx="16500538" cy="6748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B8B9DB3-0EBF-4681-BD6A-68F321273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225" y="1460665"/>
            <a:ext cx="4249143" cy="460762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400" i="1" dirty="0"/>
              <a:t>OS CRISTÃOS LEIGOS E LEIGAS LÍDERES NAS COMUNIDADES,  OS QUE ATUAM NAS PASTORAIS, MOVIMENTOS, ONG’S, PARTIDOS POLÍTICOS, SINDICATOS, CONSELHOS, HOMENS E MULHERES DA IGREJA NO CORAÇÃO DO MUNDO.</a:t>
            </a:r>
          </a:p>
          <a:p>
            <a:pPr marL="0" indent="0" algn="just">
              <a:buNone/>
            </a:pPr>
            <a:endParaRPr lang="pt-BR" sz="2400" i="1" dirty="0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E38846FB-E25B-4996-83A5-B0587EA6C669}"/>
              </a:ext>
            </a:extLst>
          </p:cNvPr>
          <p:cNvSpPr txBox="1"/>
          <p:nvPr/>
        </p:nvSpPr>
        <p:spPr>
          <a:xfrm>
            <a:off x="218364" y="2183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74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EB4527E-3EEF-4454-8965-8429598D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228601"/>
            <a:ext cx="10958512" cy="2728912"/>
          </a:xfrm>
        </p:spPr>
        <p:txBody>
          <a:bodyPr>
            <a:noAutofit/>
          </a:bodyPr>
          <a:lstStyle/>
          <a:p>
            <a:r>
              <a:rPr lang="pt-BR" sz="2000" dirty="0"/>
              <a:t>Os cristãos leigos e leigas que vivem sua fé no cotidiano, nos trabalhos de cada dia, nas tarefas mais humildes, no voluntariado, cuja vida está escondida em Deus, são o perfume de Cristo, o fermento do Reino, a glória do Evangelho. Eles se santificam nos altares do seu trabalho: a vassoura, o martelo, o volante, o bisturi, a enxada, o fogão, o computador, o trator (CNBB, Doc. 62, n. 182). Constroem oficinas de trabalho e oficinas de oração. (</a:t>
            </a:r>
            <a:r>
              <a:rPr lang="pt-BR" sz="2000" dirty="0" err="1"/>
              <a:t>Doc</a:t>
            </a:r>
            <a:r>
              <a:rPr lang="pt-BR" sz="2000" dirty="0"/>
              <a:t> 105, n. 35)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8D3A9C3A-E02D-4306-9F09-9DB53C13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96" y="3087756"/>
            <a:ext cx="7353156" cy="337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126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97" y="693606"/>
            <a:ext cx="10940930" cy="56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árvore, ao ar livre, chão, grama&#10;&#10;Descrição gerada com muito alta confiança">
            <a:extLst>
              <a:ext uri="{FF2B5EF4-FFF2-40B4-BE49-F238E27FC236}">
                <a16:creationId xmlns="" xmlns:a16="http://schemas.microsoft.com/office/drawing/2014/main" id="{4C2F9510-6172-4BFD-904A-5A991AC59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313" cy="6858000"/>
          </a:xfr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9C81CB-EE06-467D-93FA-A32C896C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671" y="4731026"/>
            <a:ext cx="10273642" cy="1869660"/>
          </a:xfrm>
          <a:ln>
            <a:noFill/>
          </a:ln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Ver: nosso olhar sobre a realidade</a:t>
            </a:r>
          </a:p>
        </p:txBody>
      </p:sp>
    </p:spTree>
    <p:extLst>
      <p:ext uri="{BB962C8B-B14F-4D97-AF65-F5344CB8AC3E}">
        <p14:creationId xmlns:p14="http://schemas.microsoft.com/office/powerpoint/2010/main" val="386446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75426DE-8176-4407-9567-1C8682EB7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04" y="367264"/>
            <a:ext cx="8972343" cy="1326321"/>
          </a:xfrm>
        </p:spPr>
        <p:txBody>
          <a:bodyPr/>
          <a:lstStyle/>
          <a:p>
            <a:r>
              <a:rPr lang="pt-BR" dirty="0"/>
              <a:t>CAMPO ESPECÍFICO de ação: </a:t>
            </a:r>
            <a:br>
              <a:rPr lang="pt-BR" dirty="0"/>
            </a:br>
            <a:r>
              <a:rPr lang="pt-BR" dirty="0"/>
              <a:t>O MUNDO </a:t>
            </a:r>
            <a:r>
              <a:rPr lang="pt-BR" sz="3600" dirty="0">
                <a:solidFill>
                  <a:srgbClr val="C00000"/>
                </a:solidFill>
              </a:rPr>
              <a:t>GLOBALIZADO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2E394F7-065C-44F9-9B43-2B65134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629" y="1821112"/>
            <a:ext cx="7499834" cy="398849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400" dirty="0"/>
              <a:t>“... O cristão leigo, como sujeito no mundo, é chamado a agir de forma consciente, responsável, autônoma e livre. Age como sujeito histórico e discípulo missionário, sempre em diálogo e abertura com as culturas e as religiões, com filosofias do tempo e da história humana e com o Magistério da Igreja” nº 66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400" b="1" dirty="0"/>
              <a:t>“...Cada cristão participa da história humana como sinal de salvação pelo testemunho e ação, como sujeito que colabora na transformação da sociedade” nº 67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066B8189-9726-4E67-B78E-958346468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6" y="2071688"/>
            <a:ext cx="3456952" cy="345695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153ECE62-8AE7-4B59-A353-67252F8DA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2576">
            <a:off x="1708679" y="3044216"/>
            <a:ext cx="973047" cy="15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4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F47E8AE-2FD5-4483-9B8E-91AD1E8E4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98" y="1896165"/>
            <a:ext cx="10736685" cy="451788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pt-BR" sz="2400" dirty="0"/>
              <a:t>“A “alma do </a:t>
            </a:r>
            <a:r>
              <a:rPr lang="pt-BR" sz="2400" dirty="0">
                <a:solidFill>
                  <a:srgbClr val="FF0000"/>
                </a:solidFill>
              </a:rPr>
              <a:t>mercado</a:t>
            </a:r>
            <a:r>
              <a:rPr lang="pt-BR" sz="2400" dirty="0"/>
              <a:t>” entra na alma humana, criando um círculo vicioso que inclui de maneira perversa as mais diferentes condições de vida coletiva e individual”  72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pt-BR" sz="2400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pt-BR" sz="2400" dirty="0"/>
              <a:t>“Trata-se de um modo de produzir e consumir que se torna </a:t>
            </a:r>
            <a:r>
              <a:rPr lang="pt-BR" sz="2400" b="1" u="sng" dirty="0"/>
              <a:t>costume</a:t>
            </a:r>
            <a:r>
              <a:rPr lang="pt-BR" sz="2400" dirty="0"/>
              <a:t> e </a:t>
            </a:r>
            <a:r>
              <a:rPr lang="pt-BR" sz="2400" b="1" u="sng" dirty="0"/>
              <a:t>norma </a:t>
            </a:r>
            <a:r>
              <a:rPr lang="pt-BR" sz="2400" dirty="0"/>
              <a:t>e que opera a partir de uma lógica individualista: A BUSCA DE MAIOR BEM-ESTAR COM O MENOR ESFORÇO”  73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pt-BR" sz="2400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pt-BR" sz="2400" dirty="0"/>
              <a:t>“O mundo rico e o  mundo pobre desejam cada vez mais a felicidade mediante a aquisição de bens e se lançam nessa busca desigual, porém ilusória para ambos. O mesmos se repete no comportamento INDIVIDUAL”  76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pt-BR" dirty="0"/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0AEA50C1-8CA2-4442-995B-2ECCF262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63" y="246458"/>
            <a:ext cx="9120704" cy="1326321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C000"/>
                </a:solidFill>
              </a:rPr>
              <a:t>ENTENDENDO A LÓGICA INDIVIDUALISTA DO MUNDO GLOBALIZADO</a:t>
            </a:r>
          </a:p>
        </p:txBody>
      </p:sp>
    </p:spTree>
    <p:extLst>
      <p:ext uri="{BB962C8B-B14F-4D97-AF65-F5344CB8AC3E}">
        <p14:creationId xmlns:p14="http://schemas.microsoft.com/office/powerpoint/2010/main" val="378272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6DCB974-A604-4D59-AE72-BC9424855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91" y="727393"/>
            <a:ext cx="9001462" cy="2387600"/>
          </a:xfrm>
        </p:spPr>
        <p:txBody>
          <a:bodyPr/>
          <a:lstStyle/>
          <a:p>
            <a:r>
              <a:rPr lang="pt-BR" dirty="0"/>
              <a:t>Cristãos Leigos e Leigas na Igreja e na Sociedade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167EE13-59A5-4ED0-B228-338A63F37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581" y="4864140"/>
            <a:ext cx="9001462" cy="1655762"/>
          </a:xfrm>
        </p:spPr>
        <p:txBody>
          <a:bodyPr/>
          <a:lstStyle/>
          <a:p>
            <a:r>
              <a:rPr lang="pt-BR" dirty="0"/>
              <a:t>“SAL DA TERRA E LUZ DO MUNDO” (</a:t>
            </a:r>
            <a:r>
              <a:rPr lang="pt-BR" dirty="0" err="1"/>
              <a:t>Mt</a:t>
            </a:r>
            <a:r>
              <a:rPr lang="pt-BR" dirty="0"/>
              <a:t> 5,13-14)</a:t>
            </a:r>
          </a:p>
        </p:txBody>
      </p:sp>
      <p:pic>
        <p:nvPicPr>
          <p:cNvPr id="5" name="Picture 6" descr="Resultado de imagem para doc 105 cnbb">
            <a:extLst>
              <a:ext uri="{FF2B5EF4-FFF2-40B4-BE49-F238E27FC236}">
                <a16:creationId xmlns="" xmlns:a16="http://schemas.microsoft.com/office/drawing/2014/main" id="{5517E1A4-5CC0-4976-B37B-DEBF8897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043" y="2862470"/>
            <a:ext cx="2570922" cy="381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7C91E35C-21A9-4A45-8F55-843D3064D6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8533449"/>
              </p:ext>
            </p:extLst>
          </p:nvPr>
        </p:nvGraphicFramePr>
        <p:xfrm>
          <a:off x="534504" y="291548"/>
          <a:ext cx="6687931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429B6E66-DE90-434C-A297-308B89F8898E}"/>
              </a:ext>
            </a:extLst>
          </p:cNvPr>
          <p:cNvSpPr txBox="1"/>
          <p:nvPr/>
        </p:nvSpPr>
        <p:spPr>
          <a:xfrm>
            <a:off x="7222435" y="1289962"/>
            <a:ext cx="4468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</a:rPr>
              <a:t>O cristão que não tem a consciência de ser SUJEITO corre o risco da alienação, da acomodação e da indiferença, de ser objeto, coisa.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b="1" dirty="0">
              <a:solidFill>
                <a:srgbClr val="FFC000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b="1" dirty="0">
              <a:solidFill>
                <a:srgbClr val="FFC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</a:rPr>
              <a:t>O consumo se torna o modo de vida comum cada vez mais universalizado.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b="1" dirty="0">
              <a:solidFill>
                <a:srgbClr val="FFC000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dirty="0">
              <a:solidFill>
                <a:srgbClr val="FFC000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</a:rPr>
              <a:t>O cristão, SUJEITO na Igreja e no mundo, vence a indiferença à luz do Evangelho, do Reino de Deus e da Doutrina Social da Igreja.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b="1" dirty="0">
              <a:solidFill>
                <a:srgbClr val="FFC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20" name="Forma Livre: Forma 19">
            <a:extLst>
              <a:ext uri="{FF2B5EF4-FFF2-40B4-BE49-F238E27FC236}">
                <a16:creationId xmlns="" xmlns:a16="http://schemas.microsoft.com/office/drawing/2014/main" id="{328659C6-8319-4361-A266-916C1E7C5D20}"/>
              </a:ext>
            </a:extLst>
          </p:cNvPr>
          <p:cNvSpPr/>
          <p:nvPr/>
        </p:nvSpPr>
        <p:spPr>
          <a:xfrm>
            <a:off x="3007084" y="2524842"/>
            <a:ext cx="1892461" cy="1890567"/>
          </a:xfrm>
          <a:custGeom>
            <a:avLst/>
            <a:gdLst>
              <a:gd name="connsiteX0" fmla="*/ 0 w 1892461"/>
              <a:gd name="connsiteY0" fmla="*/ 945284 h 1890567"/>
              <a:gd name="connsiteX1" fmla="*/ 946231 w 1892461"/>
              <a:gd name="connsiteY1" fmla="*/ 0 h 1890567"/>
              <a:gd name="connsiteX2" fmla="*/ 1892462 w 1892461"/>
              <a:gd name="connsiteY2" fmla="*/ 945284 h 1890567"/>
              <a:gd name="connsiteX3" fmla="*/ 946231 w 1892461"/>
              <a:gd name="connsiteY3" fmla="*/ 1890568 h 1890567"/>
              <a:gd name="connsiteX4" fmla="*/ 0 w 1892461"/>
              <a:gd name="connsiteY4" fmla="*/ 945284 h 189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461" h="1890567">
                <a:moveTo>
                  <a:pt x="0" y="945284"/>
                </a:moveTo>
                <a:cubicBezTo>
                  <a:pt x="0" y="423218"/>
                  <a:pt x="423642" y="0"/>
                  <a:pt x="946231" y="0"/>
                </a:cubicBezTo>
                <a:cubicBezTo>
                  <a:pt x="1468820" y="0"/>
                  <a:pt x="1892462" y="423218"/>
                  <a:pt x="1892462" y="945284"/>
                </a:cubicBezTo>
                <a:cubicBezTo>
                  <a:pt x="1892462" y="1467350"/>
                  <a:pt x="1468820" y="1890568"/>
                  <a:pt x="946231" y="1890568"/>
                </a:cubicBezTo>
                <a:cubicBezTo>
                  <a:pt x="423642" y="1890568"/>
                  <a:pt x="0" y="1467350"/>
                  <a:pt x="0" y="94528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92384" tIns="292107" rIns="292384" bIns="292107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200" b="1" kern="1200" dirty="0"/>
              <a:t>CIRCULO VICIOSO DA GLOBALIZAÇÃO DA INDIFERENÇA</a:t>
            </a:r>
          </a:p>
        </p:txBody>
      </p:sp>
    </p:spTree>
    <p:extLst>
      <p:ext uri="{BB962C8B-B14F-4D97-AF65-F5344CB8AC3E}">
        <p14:creationId xmlns:p14="http://schemas.microsoft.com/office/powerpoint/2010/main" val="231253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9A160888-48DC-4E52-AEB9-24907EE5EE1C}"/>
              </a:ext>
            </a:extLst>
          </p:cNvPr>
          <p:cNvSpPr txBox="1"/>
          <p:nvPr/>
        </p:nvSpPr>
        <p:spPr>
          <a:xfrm>
            <a:off x="2407444" y="365130"/>
            <a:ext cx="7736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C000"/>
                </a:solidFill>
              </a:rPr>
              <a:t>CONTRADIÇÕES DO MUNDO GLOBALIZADO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="" xmlns:a16="http://schemas.microsoft.com/office/drawing/2014/main" id="{300A9A61-3E62-4DFB-83FB-4749CF355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061" y="4734051"/>
            <a:ext cx="3028228" cy="2019828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D6832299-5486-4E4B-A892-87F2CCC0195C}"/>
              </a:ext>
            </a:extLst>
          </p:cNvPr>
          <p:cNvSpPr txBox="1"/>
          <p:nvPr/>
        </p:nvSpPr>
        <p:spPr>
          <a:xfrm>
            <a:off x="578947" y="904629"/>
            <a:ext cx="2087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Desenvolvimento </a:t>
            </a:r>
          </a:p>
          <a:p>
            <a:pPr algn="ctr"/>
            <a:r>
              <a:rPr lang="pt-BR" dirty="0"/>
              <a:t>x </a:t>
            </a:r>
          </a:p>
          <a:p>
            <a:pPr algn="ctr"/>
            <a:r>
              <a:rPr lang="pt-BR" dirty="0"/>
              <a:t>Pobreza</a:t>
            </a:r>
          </a:p>
        </p:txBody>
      </p:sp>
      <p:pic>
        <p:nvPicPr>
          <p:cNvPr id="1026" name="Picture 2" descr="Resultado de imagem para crise do mercado">
            <a:hlinkClick r:id="rId3"/>
            <a:extLst>
              <a:ext uri="{FF2B5EF4-FFF2-40B4-BE49-F238E27FC236}">
                <a16:creationId xmlns="" xmlns:a16="http://schemas.microsoft.com/office/drawing/2014/main" id="{1748FDF1-562E-467A-A443-5996A6F4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71" y="1798426"/>
            <a:ext cx="3024887" cy="20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ixaDeTexto 41">
            <a:extLst>
              <a:ext uri="{FF2B5EF4-FFF2-40B4-BE49-F238E27FC236}">
                <a16:creationId xmlns="" xmlns:a16="http://schemas.microsoft.com/office/drawing/2014/main" id="{8B679A30-65E0-42D9-93CC-AA8BD3562830}"/>
              </a:ext>
            </a:extLst>
          </p:cNvPr>
          <p:cNvSpPr txBox="1"/>
          <p:nvPr/>
        </p:nvSpPr>
        <p:spPr>
          <a:xfrm>
            <a:off x="3314370" y="935176"/>
            <a:ext cx="2639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Confiança no Mercado </a:t>
            </a:r>
          </a:p>
          <a:p>
            <a:pPr algn="ctr"/>
            <a:r>
              <a:rPr lang="pt-BR" dirty="0"/>
              <a:t>x </a:t>
            </a:r>
          </a:p>
          <a:p>
            <a:pPr algn="ctr"/>
            <a:r>
              <a:rPr lang="pt-BR" dirty="0"/>
              <a:t>Crises constantes</a:t>
            </a:r>
          </a:p>
        </p:txBody>
      </p:sp>
      <p:pic>
        <p:nvPicPr>
          <p:cNvPr id="32" name="Imagem 31" descr="Uma imagem contendo ao ar livre, rocha, céu, grama&#10;&#10;Descrição gerada com muito alta confiança">
            <a:extLst>
              <a:ext uri="{FF2B5EF4-FFF2-40B4-BE49-F238E27FC236}">
                <a16:creationId xmlns="" xmlns:a16="http://schemas.microsoft.com/office/drawing/2014/main" id="{202A1AB0-4051-4E28-AC72-3D77C88D7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100" y="1805499"/>
            <a:ext cx="3024887" cy="2019829"/>
          </a:xfrm>
          <a:prstGeom prst="rect">
            <a:avLst/>
          </a:prstGeom>
        </p:spPr>
      </p:pic>
      <p:sp>
        <p:nvSpPr>
          <p:cNvPr id="45" name="CaixaDeTexto 44">
            <a:extLst>
              <a:ext uri="{FF2B5EF4-FFF2-40B4-BE49-F238E27FC236}">
                <a16:creationId xmlns="" xmlns:a16="http://schemas.microsoft.com/office/drawing/2014/main" id="{608A9D11-6D42-4272-8B5E-15C049415A46}"/>
              </a:ext>
            </a:extLst>
          </p:cNvPr>
          <p:cNvSpPr txBox="1"/>
          <p:nvPr/>
        </p:nvSpPr>
        <p:spPr>
          <a:xfrm>
            <a:off x="6525230" y="882169"/>
            <a:ext cx="2653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Enriquecimento de uns</a:t>
            </a:r>
          </a:p>
          <a:p>
            <a:pPr algn="ctr"/>
            <a:r>
              <a:rPr lang="pt-BR" dirty="0"/>
              <a:t>X</a:t>
            </a:r>
          </a:p>
          <a:p>
            <a:pPr algn="ctr"/>
            <a:r>
              <a:rPr lang="pt-BR" dirty="0"/>
              <a:t>Degradação ambiental</a:t>
            </a:r>
          </a:p>
        </p:txBody>
      </p:sp>
      <p:pic>
        <p:nvPicPr>
          <p:cNvPr id="34" name="Imagem 33" descr="Uma imagem contendo texto&#10;&#10;Descrição gerada com alta confiança">
            <a:extLst>
              <a:ext uri="{FF2B5EF4-FFF2-40B4-BE49-F238E27FC236}">
                <a16:creationId xmlns="" xmlns:a16="http://schemas.microsoft.com/office/drawing/2014/main" id="{F61A6887-67F3-4E59-9A34-A3908F6D56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40" r="4318"/>
          <a:stretch/>
        </p:blipFill>
        <p:spPr>
          <a:xfrm>
            <a:off x="9174987" y="1798427"/>
            <a:ext cx="2910997" cy="2026901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="" xmlns:a16="http://schemas.microsoft.com/office/drawing/2014/main" id="{F87D7FA2-A24F-46F4-BA8F-303AB6F43908}"/>
              </a:ext>
            </a:extLst>
          </p:cNvPr>
          <p:cNvSpPr txBox="1"/>
          <p:nvPr/>
        </p:nvSpPr>
        <p:spPr>
          <a:xfrm>
            <a:off x="9437765" y="902043"/>
            <a:ext cx="2327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Bem estar de uns</a:t>
            </a:r>
          </a:p>
          <a:p>
            <a:pPr algn="ctr"/>
            <a:r>
              <a:rPr lang="pt-BR" dirty="0"/>
              <a:t>X</a:t>
            </a:r>
          </a:p>
          <a:p>
            <a:pPr algn="ctr"/>
            <a:r>
              <a:rPr lang="pt-BR" dirty="0"/>
              <a:t>Exclusão da maioria</a:t>
            </a:r>
          </a:p>
        </p:txBody>
      </p:sp>
      <p:pic>
        <p:nvPicPr>
          <p:cNvPr id="36" name="Imagem 35" descr="Uma imagem contendo interior, contêiner, parede&#10;&#10;Descrição gerada com alta confiança">
            <a:extLst>
              <a:ext uri="{FF2B5EF4-FFF2-40B4-BE49-F238E27FC236}">
                <a16:creationId xmlns="" xmlns:a16="http://schemas.microsoft.com/office/drawing/2014/main" id="{8896AA46-55A1-4F91-9EA0-B5A21E6F4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54" y="4726199"/>
            <a:ext cx="2954607" cy="2035533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="" xmlns:a16="http://schemas.microsoft.com/office/drawing/2014/main" id="{A3B0DD1D-BBC6-4EF5-A4BA-DAA7381A4C11}"/>
              </a:ext>
            </a:extLst>
          </p:cNvPr>
          <p:cNvSpPr txBox="1"/>
          <p:nvPr/>
        </p:nvSpPr>
        <p:spPr>
          <a:xfrm>
            <a:off x="376082" y="3813481"/>
            <a:ext cx="2321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Busca de Riqueza</a:t>
            </a:r>
          </a:p>
          <a:p>
            <a:pPr algn="ctr"/>
            <a:r>
              <a:rPr lang="pt-BR" dirty="0"/>
              <a:t>X</a:t>
            </a:r>
          </a:p>
          <a:p>
            <a:pPr algn="ctr"/>
            <a:r>
              <a:rPr lang="pt-BR" dirty="0"/>
              <a:t>Corrupção e Tráfico</a:t>
            </a:r>
          </a:p>
        </p:txBody>
      </p:sp>
      <p:pic>
        <p:nvPicPr>
          <p:cNvPr id="41" name="Imagem 40" descr="Uma imagem contendo água, barco, edifício, cena&#10;&#10;Descrição gerada com muito alta confiança">
            <a:extLst>
              <a:ext uri="{FF2B5EF4-FFF2-40B4-BE49-F238E27FC236}">
                <a16:creationId xmlns="" xmlns:a16="http://schemas.microsoft.com/office/drawing/2014/main" id="{E102395B-317F-4C65-BC0F-A2B3DF1837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58" r="9638"/>
          <a:stretch/>
        </p:blipFill>
        <p:spPr>
          <a:xfrm>
            <a:off x="137750" y="1798426"/>
            <a:ext cx="1479015" cy="2014851"/>
          </a:xfrm>
          <a:prstGeom prst="rect">
            <a:avLst/>
          </a:prstGeom>
        </p:spPr>
      </p:pic>
      <p:pic>
        <p:nvPicPr>
          <p:cNvPr id="44" name="Imagem 43" descr="Uma imagem contendo edifício, céu, ao ar livre&#10;&#10;Descrição gerada com alta confiança">
            <a:extLst>
              <a:ext uri="{FF2B5EF4-FFF2-40B4-BE49-F238E27FC236}">
                <a16:creationId xmlns="" xmlns:a16="http://schemas.microsoft.com/office/drawing/2014/main" id="{30FCF698-B809-4C67-A2EB-5A7C105B58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945" t="652" r="27072" b="-652"/>
          <a:stretch/>
        </p:blipFill>
        <p:spPr>
          <a:xfrm>
            <a:off x="1598810" y="1801627"/>
            <a:ext cx="1541016" cy="2019502"/>
          </a:xfrm>
          <a:prstGeom prst="rect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101A2969-0E77-430F-AB63-60E18FB1745C}"/>
              </a:ext>
            </a:extLst>
          </p:cNvPr>
          <p:cNvSpPr txBox="1"/>
          <p:nvPr/>
        </p:nvSpPr>
        <p:spPr>
          <a:xfrm>
            <a:off x="3402985" y="3846613"/>
            <a:ext cx="2456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Grupos privilegiados</a:t>
            </a:r>
          </a:p>
          <a:p>
            <a:pPr algn="ctr"/>
            <a:r>
              <a:rPr lang="pt-BR" dirty="0"/>
              <a:t>X</a:t>
            </a:r>
          </a:p>
          <a:p>
            <a:pPr algn="ctr"/>
            <a:r>
              <a:rPr lang="pt-BR" dirty="0"/>
              <a:t>Bolsões de pobreza</a:t>
            </a:r>
          </a:p>
        </p:txBody>
      </p:sp>
      <p:pic>
        <p:nvPicPr>
          <p:cNvPr id="47" name="Imagem 46" descr="Uma imagem contendo interior, chão&#10;&#10;Descrição gerada com alta confiança">
            <a:extLst>
              <a:ext uri="{FF2B5EF4-FFF2-40B4-BE49-F238E27FC236}">
                <a16:creationId xmlns="" xmlns:a16="http://schemas.microsoft.com/office/drawing/2014/main" id="{580A49DF-42A9-4064-A7EE-169F2D73BC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18" r="3461"/>
          <a:stretch/>
        </p:blipFill>
        <p:spPr>
          <a:xfrm>
            <a:off x="6109255" y="4726199"/>
            <a:ext cx="3021496" cy="2027680"/>
          </a:xfrm>
          <a:prstGeom prst="rect">
            <a:avLst/>
          </a:prstGeom>
        </p:spPr>
      </p:pic>
      <p:sp>
        <p:nvSpPr>
          <p:cNvPr id="61" name="CaixaDeTexto 60">
            <a:extLst>
              <a:ext uri="{FF2B5EF4-FFF2-40B4-BE49-F238E27FC236}">
                <a16:creationId xmlns="" xmlns:a16="http://schemas.microsoft.com/office/drawing/2014/main" id="{E6CE3E0F-279A-4CB8-A3ED-B002579466C1}"/>
              </a:ext>
            </a:extLst>
          </p:cNvPr>
          <p:cNvSpPr txBox="1"/>
          <p:nvPr/>
        </p:nvSpPr>
        <p:spPr>
          <a:xfrm>
            <a:off x="6769144" y="3846613"/>
            <a:ext cx="1919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Redes Sociais</a:t>
            </a:r>
          </a:p>
          <a:p>
            <a:pPr algn="ctr"/>
            <a:r>
              <a:rPr lang="pt-BR" dirty="0"/>
              <a:t>X</a:t>
            </a:r>
          </a:p>
          <a:p>
            <a:pPr algn="ctr"/>
            <a:r>
              <a:rPr lang="pt-BR" dirty="0"/>
              <a:t>Indiferença Real</a:t>
            </a:r>
          </a:p>
        </p:txBody>
      </p:sp>
      <p:pic>
        <p:nvPicPr>
          <p:cNvPr id="50" name="Imagem 49" descr="Uma imagem contendo pessoa, homem, interior, mantendo&#10;&#10;Descrição gerada com alta confiança">
            <a:extLst>
              <a:ext uri="{FF2B5EF4-FFF2-40B4-BE49-F238E27FC236}">
                <a16:creationId xmlns="" xmlns:a16="http://schemas.microsoft.com/office/drawing/2014/main" id="{F3510535-19D4-47C2-BF65-D9B38C64D6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0751" y="4721712"/>
            <a:ext cx="2955233" cy="2032167"/>
          </a:xfrm>
          <a:prstGeom prst="rect">
            <a:avLst/>
          </a:prstGeom>
        </p:spPr>
      </p:pic>
      <p:sp>
        <p:nvSpPr>
          <p:cNvPr id="64" name="CaixaDeTexto 63">
            <a:extLst>
              <a:ext uri="{FF2B5EF4-FFF2-40B4-BE49-F238E27FC236}">
                <a16:creationId xmlns="" xmlns:a16="http://schemas.microsoft.com/office/drawing/2014/main" id="{8F110BA7-A9F2-46C8-A454-FE9E1385CD9F}"/>
              </a:ext>
            </a:extLst>
          </p:cNvPr>
          <p:cNvSpPr txBox="1"/>
          <p:nvPr/>
        </p:nvSpPr>
        <p:spPr>
          <a:xfrm>
            <a:off x="9612691" y="3846613"/>
            <a:ext cx="2267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É Preciso dizer não 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a tudo isso!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EG 53-60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434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EF81118E-9539-413F-9E8E-7F01985EC619}"/>
              </a:ext>
            </a:extLst>
          </p:cNvPr>
          <p:cNvSpPr txBox="1"/>
          <p:nvPr/>
        </p:nvSpPr>
        <p:spPr>
          <a:xfrm>
            <a:off x="8492490" y="4206240"/>
            <a:ext cx="304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n. 81 de </a:t>
            </a:r>
            <a:r>
              <a:rPr lang="pt-BR" sz="4000" dirty="0" err="1"/>
              <a:t>a-j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5270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43D07720-3D9D-4B90-999D-713D43ACC088}"/>
              </a:ext>
            </a:extLst>
          </p:cNvPr>
          <p:cNvSpPr txBox="1"/>
          <p:nvPr/>
        </p:nvSpPr>
        <p:spPr>
          <a:xfrm rot="20345991">
            <a:off x="1210188" y="1849351"/>
            <a:ext cx="3382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FFC000"/>
                </a:solidFill>
                <a:latin typeface="Chiller" panose="04020404031007020602" pitchFamily="82" charset="0"/>
              </a:rPr>
              <a:t>FRENTE A ISSO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5F7088B5-C234-445A-93D7-D94A1F82910E}"/>
              </a:ext>
            </a:extLst>
          </p:cNvPr>
          <p:cNvSpPr txBox="1"/>
          <p:nvPr/>
        </p:nvSpPr>
        <p:spPr>
          <a:xfrm rot="1236061">
            <a:off x="538112" y="4253951"/>
            <a:ext cx="49955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solidFill>
                  <a:srgbClr val="FFC000"/>
                </a:solidFill>
                <a:latin typeface="Chiller" panose="04020404031007020602" pitchFamily="82" charset="0"/>
              </a:rPr>
              <a:t>	O </a:t>
            </a:r>
            <a:r>
              <a:rPr lang="pt-BR" sz="6600" b="1" dirty="0">
                <a:solidFill>
                  <a:srgbClr val="FFC000"/>
                </a:solidFill>
                <a:latin typeface="Chiller" panose="04020404031007020602" pitchFamily="82" charset="0"/>
              </a:rPr>
              <a:t>QUE FAZER???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231" y="1271311"/>
            <a:ext cx="7105650" cy="47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09E8DA-527E-405E-9226-2042C528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04852"/>
            <a:ext cx="10353761" cy="1326321"/>
          </a:xfrm>
        </p:spPr>
        <p:txBody>
          <a:bodyPr>
            <a:normAutofit/>
          </a:bodyPr>
          <a:lstStyle/>
          <a:p>
            <a:r>
              <a:rPr lang="pt-BR" dirty="0"/>
              <a:t>Igreja; povo de deus; corpo de cristo e templo do Espírito, Chamada a ser: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="" xmlns:a16="http://schemas.microsoft.com/office/drawing/2014/main" id="{FF4F73CE-3230-4C6A-862A-3C92E45266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517278"/>
              </p:ext>
            </p:extLst>
          </p:nvPr>
        </p:nvGraphicFramePr>
        <p:xfrm>
          <a:off x="913795" y="1299255"/>
          <a:ext cx="10353762" cy="550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060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9DE230F-7E2C-4071-A763-3A41C53C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610" y="3646560"/>
            <a:ext cx="8961120" cy="2838137"/>
          </a:xfrm>
        </p:spPr>
        <p:txBody>
          <a:bodyPr>
            <a:noAutofit/>
          </a:bodyPr>
          <a:lstStyle/>
          <a:p>
            <a:r>
              <a:rPr lang="pt-BR" sz="2800" dirty="0"/>
              <a:t>“AOS CRISTÃOS DE TODAS AS COMUNIDADES DO MUNDO, QUERO PEDIR-LHES DE MODO ESPECIAL UM TESTEMUNHO DE COMUNHÃO FRATERNA, QUE SE TORNE FASCINANTE E Resplandecente” (</a:t>
            </a:r>
            <a:r>
              <a:rPr lang="pt-BR" sz="2800" dirty="0" err="1"/>
              <a:t>eg</a:t>
            </a:r>
            <a:r>
              <a:rPr lang="pt-BR" sz="2800" dirty="0"/>
              <a:t>, 99)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EECB3D5-A039-458E-9FF1-33579D9B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10" y="0"/>
            <a:ext cx="8538210" cy="37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69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462"/>
            <a:ext cx="5369402" cy="466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/>
          <a:stretch/>
        </p:blipFill>
        <p:spPr>
          <a:xfrm>
            <a:off x="6888587" y="1120463"/>
            <a:ext cx="5303413" cy="466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55" y="1586649"/>
            <a:ext cx="4584879" cy="373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150986" y="256075"/>
            <a:ext cx="44309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Para onde eu vou?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646618" y="256075"/>
            <a:ext cx="5618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Qual é o meu caminho?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6783" y="5972807"/>
            <a:ext cx="49623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Onde é o meu lugar?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040957" y="5969820"/>
            <a:ext cx="5214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Qual a minha missão?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67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44605" y="100362"/>
            <a:ext cx="12110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</a:rPr>
              <a:t>Apresentação – Secretário Geral </a:t>
            </a:r>
            <a:br>
              <a:rPr lang="pt-BR" sz="4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</a:rPr>
            </a:br>
            <a:r>
              <a:rPr lang="pt-BR" sz="4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</a:rPr>
              <a:t>da CNBB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3024" y="1645002"/>
            <a:ext cx="73932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“Temos uma participação extraordinária de leigos na Igreja. Mulheres e homens que constroem o Reino da verdade e da graça, do amor e da paz; que assumem serviços e ministérios que tornam a Igreja consoladora, samaritana, profética, serviçal, maternal</a:t>
            </a:r>
            <a:r>
              <a:rPr lang="pt-BR" sz="2800" b="1" dirty="0" smtClean="0"/>
              <a:t>.</a:t>
            </a:r>
          </a:p>
          <a:p>
            <a:r>
              <a:rPr lang="pt-BR" sz="2800" b="1" dirty="0" smtClean="0"/>
              <a:t>Com </a:t>
            </a:r>
            <a:r>
              <a:rPr lang="pt-BR" sz="2800" b="1" dirty="0"/>
              <a:t>a benção de Deus, este documento despertará e animará a todos os cristãos leigos e leigas, na nossa Igreja, para que sejam anúncio e testemunho da vida nova que receberam em Cristo”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78371" y="2453268"/>
            <a:ext cx="4087247" cy="430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691376" y="334537"/>
            <a:ext cx="10972800" cy="121691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solidFill>
                  <a:srgbClr val="00CC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 laicato como um todo é um “verdadeiro sujeito eclesial”</a:t>
            </a:r>
            <a:endParaRPr lang="pt-BR" sz="3600" dirty="0">
              <a:solidFill>
                <a:srgbClr val="00CC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1505415" y="1890132"/>
            <a:ext cx="5708825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dirty="0" smtClean="0"/>
              <a:t>O laicato como um todo é um “verdadeiro sujeito eclesial” (</a:t>
            </a:r>
            <a:r>
              <a:rPr lang="pt-BR" sz="3000" i="1" dirty="0" err="1" smtClean="0"/>
              <a:t>DAp</a:t>
            </a:r>
            <a:r>
              <a:rPr lang="pt-BR" sz="3000" i="1" dirty="0" smtClean="0"/>
              <a:t>, n. 497a</a:t>
            </a:r>
            <a:r>
              <a:rPr lang="pt-BR" sz="3000" dirty="0" smtClean="0"/>
              <a:t>). Cada cristão leigo e leiga é chamado a ser sujeito eclesial para atuar na Igreja e no mundo. Temos firme esperança de que continuarão dando grande contribuição à renovação da Igreja de Cristo e sua atuação no mundo.(1) 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137" y="2433028"/>
            <a:ext cx="3153637" cy="28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334539" y="1962496"/>
            <a:ext cx="7159082" cy="48955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dirty="0" smtClean="0">
                <a:latin typeface="+mj-lt"/>
              </a:rPr>
              <a:t>Queremos enfatizar a índole secular que caracteriza seu ser e agir, como propõe o Concílio Vaticano II: ( 5)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i="1" dirty="0" smtClean="0">
                <a:latin typeface="+mj-lt"/>
              </a:rPr>
              <a:t>“A sua primeira e imediata tarefa não é a instituição e o desenvolvimento da comunidade eclesial – esse é o papel específico dos pastores – mas sim [...] o vasto e complicado mundo da política, da realidade social e da economia, como também o da cultura, das ciências e das artes, da vida internacional, dos </a:t>
            </a:r>
            <a:r>
              <a:rPr lang="pt-BR" i="1" dirty="0" err="1" smtClean="0">
                <a:latin typeface="+mj-lt"/>
              </a:rPr>
              <a:t>mass</a:t>
            </a:r>
            <a:r>
              <a:rPr lang="pt-BR" i="1" dirty="0" smtClean="0">
                <a:latin typeface="+mj-lt"/>
              </a:rPr>
              <a:t> media e, ainda, outras realidades abertas à evangelização, como sejam o amor, a família, a educação das crianças e dos adolescentes, o trabalho profissional e o sofrimento”</a:t>
            </a:r>
            <a:r>
              <a:rPr lang="pt-BR" dirty="0" smtClean="0">
                <a:latin typeface="+mj-lt"/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dirty="0" smtClean="0">
                <a:latin typeface="+mj-lt"/>
              </a:rPr>
              <a:t>(Paulo VI, EN, n. 70).(6)</a:t>
            </a:r>
          </a:p>
          <a:p>
            <a:endParaRPr lang="pt-BR" dirty="0">
              <a:latin typeface="+mj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273" y="2086505"/>
            <a:ext cx="3111190" cy="464748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34540" y="312234"/>
            <a:ext cx="9913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A </a:t>
            </a:r>
            <a:r>
              <a:rPr lang="pt-BR" sz="36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índole secular caracteriza </a:t>
            </a:r>
            <a:br>
              <a:rPr lang="pt-BR" sz="36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pt-BR" sz="36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o ser e agir do cristão leigo</a:t>
            </a:r>
          </a:p>
        </p:txBody>
      </p:sp>
    </p:spTree>
    <p:extLst>
      <p:ext uri="{BB962C8B-B14F-4D97-AF65-F5344CB8AC3E}">
        <p14:creationId xmlns:p14="http://schemas.microsoft.com/office/powerpoint/2010/main" val="38227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512957" y="2165311"/>
            <a:ext cx="5876693" cy="45831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800" dirty="0" smtClean="0"/>
              <a:t>Assim como o leigo não pode substituir o pastor, o pastor não pode substituir os leigos e leigas naquilo que lhes compete por vocação e missão. Além disso, a ação dos cristãos leigos e leigas não se limita à suplência em situação de emergência e de necessidades crônicas da pastoral e da vida da Igreja. É uma ação específica da “responsabilidade laical que nasce do Batismo e da Crisma” (EG, n. 102).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647" y="2287974"/>
            <a:ext cx="4508220" cy="413512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48215" y="278780"/>
            <a:ext cx="973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</a:rPr>
              <a:t>“os leigos também são chamados a participar na ação pastoral da Igreja” (</a:t>
            </a:r>
            <a:r>
              <a:rPr lang="pt-BR" sz="3200" dirty="0" err="1">
                <a:solidFill>
                  <a:srgbClr val="FFFF00"/>
                </a:solidFill>
              </a:rPr>
              <a:t>DAp</a:t>
            </a:r>
            <a:r>
              <a:rPr lang="pt-BR" sz="3200" dirty="0">
                <a:solidFill>
                  <a:srgbClr val="FFFF00"/>
                </a:solidFill>
              </a:rPr>
              <a:t>, n. 211). (7)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105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3">
            <a:extLst>
              <a:ext uri="{FF2B5EF4-FFF2-40B4-BE49-F238E27FC236}">
                <a16:creationId xmlns="" xmlns:a16="http://schemas.microsoft.com/office/drawing/2014/main" id="{6EA8B256-A7D7-4FDD-AF42-0ED3501A4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" r="-2" b="1471"/>
          <a:stretch/>
        </p:blipFill>
        <p:spPr>
          <a:xfrm>
            <a:off x="1761491" y="360050"/>
            <a:ext cx="8308339" cy="61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459C8CC7-E928-498C-9F89-B6BC6D28D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39" y="234315"/>
            <a:ext cx="7592700" cy="63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F666FFA4-32BB-4F0D-ACAB-BD87A933122B}"/>
              </a:ext>
            </a:extLst>
          </p:cNvPr>
          <p:cNvSpPr txBox="1"/>
          <p:nvPr/>
        </p:nvSpPr>
        <p:spPr>
          <a:xfrm>
            <a:off x="142875" y="-1"/>
            <a:ext cx="1187291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latin typeface="+mj-lt"/>
            </a:endParaRPr>
          </a:p>
          <a:p>
            <a:pPr algn="ctr"/>
            <a:r>
              <a:rPr lang="pt-BR" sz="3200" b="1" dirty="0">
                <a:latin typeface="Imprint MT Shadow" panose="04020605060303030202" pitchFamily="82" charset="0"/>
              </a:rPr>
              <a:t>INTRODUÇÃO</a:t>
            </a:r>
          </a:p>
          <a:p>
            <a:endParaRPr lang="pt-BR" sz="3200" b="1" dirty="0">
              <a:latin typeface="Imprint MT Shadow" panose="04020605060303030202" pitchFamily="82" charset="0"/>
            </a:endParaRPr>
          </a:p>
          <a:p>
            <a:r>
              <a:rPr lang="pt-BR" sz="3200" b="1" dirty="0">
                <a:latin typeface="Imprint MT Shadow" panose="04020605060303030202" pitchFamily="82" charset="0"/>
              </a:rPr>
              <a:t>É com alegria e admiração que, mais uma vez, nós, bispos, pastores da Igreja de Cristo, expressamos o nosso agradecimento aos cristãos leigos e leigas, pelo testemunho de sua fé, pelo amor e dedicação à Igreja e pelo entusiasmo com que se doam ao povo, às nossas comunidades, às suas famílias, às suas atividades profissionais, até o sacrifício de si. O laicato como um todo é um “</a:t>
            </a:r>
            <a:r>
              <a:rPr lang="pt-BR" sz="3200" b="1" i="1" dirty="0">
                <a:latin typeface="Imprint MT Shadow" panose="04020605060303030202" pitchFamily="82" charset="0"/>
              </a:rPr>
              <a:t>verdadeiro sujeito eclesial”.</a:t>
            </a:r>
          </a:p>
          <a:p>
            <a:endParaRPr lang="pt-BR" sz="3200" b="1" dirty="0">
              <a:latin typeface="Imprint MT Shadow" panose="04020605060303030202" pitchFamily="82" charset="0"/>
            </a:endParaRPr>
          </a:p>
          <a:p>
            <a:r>
              <a:rPr lang="pt-BR" sz="3200" b="1" dirty="0">
                <a:latin typeface="Imprint MT Shadow" panose="04020605060303030202" pitchFamily="82" charset="0"/>
              </a:rPr>
              <a:t>Cada cristão leigo e leiga é chamado a ser sujeito eclesial para atuar na Igreja e no mundo. n. 01</a:t>
            </a:r>
          </a:p>
        </p:txBody>
      </p:sp>
    </p:spTree>
    <p:extLst>
      <p:ext uri="{BB962C8B-B14F-4D97-AF65-F5344CB8AC3E}">
        <p14:creationId xmlns:p14="http://schemas.microsoft.com/office/powerpoint/2010/main" val="147145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1103</TotalTime>
  <Words>1491</Words>
  <Application>Microsoft Office PowerPoint</Application>
  <PresentationFormat>Widescreen</PresentationFormat>
  <Paragraphs>121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40" baseType="lpstr">
      <vt:lpstr>Batang</vt:lpstr>
      <vt:lpstr>BatangChe</vt:lpstr>
      <vt:lpstr>Arial</vt:lpstr>
      <vt:lpstr>Arial Rounded MT Bold</vt:lpstr>
      <vt:lpstr>Berlin Sans FB</vt:lpstr>
      <vt:lpstr>Bookman Old Style</vt:lpstr>
      <vt:lpstr>Calibri</vt:lpstr>
      <vt:lpstr>Century Gothic</vt:lpstr>
      <vt:lpstr>Chiller</vt:lpstr>
      <vt:lpstr>Courier New</vt:lpstr>
      <vt:lpstr>Imprint MT Shadow</vt:lpstr>
      <vt:lpstr>Papyrus</vt:lpstr>
      <vt:lpstr>Rockwell</vt:lpstr>
      <vt:lpstr>Damask</vt:lpstr>
      <vt:lpstr>Apresentação do PowerPoint</vt:lpstr>
      <vt:lpstr>Cristãos Leigos e Leigas na Igreja e na Sociedade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Marco e trajetória histórica</vt:lpstr>
      <vt:lpstr>Quem é o cristão leigo e leiga? </vt:lpstr>
      <vt:lpstr>FUNDAMENTAÇÃO BÍBLICO-TEOLÓGICA</vt:lpstr>
      <vt:lpstr>FUNDAMENTAÇÃO BÍBLICO-TEOLÓGICA</vt:lpstr>
      <vt:lpstr>Apresentação do PowerPoint</vt:lpstr>
      <vt:lpstr>Os cristãos leigos e leigas que vivem sua fé no cotidiano, nos trabalhos de cada dia, nas tarefas mais humildes, no voluntariado, cuja vida está escondida em Deus, são o perfume de Cristo, o fermento do Reino, a glória do Evangelho. Eles se santificam nos altares do seu trabalho: a vassoura, o martelo, o volante, o bisturi, a enxada, o fogão, o computador, o trator (CNBB, Doc. 62, n. 182). Constroem oficinas de trabalho e oficinas de oração. (Doc 105, n. 35)</vt:lpstr>
      <vt:lpstr>Apresentação do PowerPoint</vt:lpstr>
      <vt:lpstr>Ver: nosso olhar sobre a realidade</vt:lpstr>
      <vt:lpstr>CAMPO ESPECÍFICO de ação:  O MUNDO GLOBALIZADO</vt:lpstr>
      <vt:lpstr>ENTENDENDO A LÓGICA INDIVIDUALISTA DO MUNDO GLOBALIZADO</vt:lpstr>
      <vt:lpstr>Apresentação do PowerPoint</vt:lpstr>
      <vt:lpstr>Apresentação do PowerPoint</vt:lpstr>
      <vt:lpstr>Apresentação do PowerPoint</vt:lpstr>
      <vt:lpstr>Apresentação do PowerPoint</vt:lpstr>
      <vt:lpstr>Igreja; povo de deus; corpo de cristo e templo do Espírito, Chamada a ser:</vt:lpstr>
      <vt:lpstr>“AOS CRISTÃOS DE TODAS AS COMUNIDADES DO MUNDO, QUERO PEDIR-LHES DE MODO ESPECIAL UM TESTEMUNHO DE COMUNHÃO FRATERNA, QUE SE TORNE FASCINANTE E Resplandecente” (eg, 99)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Cristãos Leigos e Leigas na Igreja e na Sociedade</dc:title>
  <dc:creator>Carlos Garcia</dc:creator>
  <cp:lastModifiedBy>celia soares</cp:lastModifiedBy>
  <cp:revision>123</cp:revision>
  <dcterms:created xsi:type="dcterms:W3CDTF">2017-07-10T23:50:22Z</dcterms:created>
  <dcterms:modified xsi:type="dcterms:W3CDTF">2018-06-04T22:21:08Z</dcterms:modified>
</cp:coreProperties>
</file>