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DB6781-7870-443A-ACFB-BE660F9A471F}" type="datetimeFigureOut">
              <a:rPr lang="pt-BR" smtClean="0"/>
              <a:t>01/08/2017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B9CA49-E0DC-4429-9001-BD457C12B34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458200" cy="6196136"/>
          </a:xfrm>
        </p:spPr>
        <p:txBody>
          <a:bodyPr>
            <a:noAutofit/>
          </a:bodyPr>
          <a:lstStyle/>
          <a:p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Pai nosso, dos pobres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marginalizados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Pai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nosso, dos mártires, dos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torturados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Teu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nome é santificado naqueles que morrem defendendo a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vida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Teu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nome é glorificado, quando a justiça é nossa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medida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Teu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reino é de liberdade, de fraternidade, paz e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comunhão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Maldita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toda a violência que devora a vida pela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repressão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, o, o, o, o, o, o, o</a:t>
            </a:r>
          </a:p>
        </p:txBody>
      </p:sp>
    </p:spTree>
    <p:extLst>
      <p:ext uri="{BB962C8B-B14F-4D97-AF65-F5344CB8AC3E}">
        <p14:creationId xmlns:p14="http://schemas.microsoft.com/office/powerpoint/2010/main" val="409507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404664"/>
            <a:ext cx="8458200" cy="5544616"/>
          </a:xfrm>
        </p:spPr>
        <p:txBody>
          <a:bodyPr>
            <a:noAutofit/>
          </a:bodyPr>
          <a:lstStyle/>
          <a:p>
            <a:r>
              <a:rPr lang="pt-BR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Queremos fazer tua vontade, és o verdadeiro Deus </a:t>
            </a:r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libertador</a:t>
            </a:r>
          </a:p>
          <a:p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Não </a:t>
            </a:r>
            <a:r>
              <a:rPr lang="pt-BR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vamos seguir as doutrinas corrompidas pelo poder </a:t>
            </a:r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opressor</a:t>
            </a:r>
          </a:p>
          <a:p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Pedimos-te </a:t>
            </a:r>
            <a:r>
              <a:rPr lang="pt-BR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o pão da vida, o pão da segurança, o pão das </a:t>
            </a:r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multidões</a:t>
            </a:r>
          </a:p>
          <a:p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 </a:t>
            </a:r>
            <a:r>
              <a:rPr lang="pt-BR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pão que traz humanidade, que constrói o homem em vez de </a:t>
            </a:r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canhões</a:t>
            </a:r>
          </a:p>
          <a:p>
            <a:r>
              <a:rPr lang="pt-BR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</a:t>
            </a:r>
            <a:r>
              <a:rPr lang="pt-BR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, o, o, o, o, o, o, o</a:t>
            </a:r>
          </a:p>
        </p:txBody>
      </p:sp>
    </p:spTree>
    <p:extLst>
      <p:ext uri="{BB962C8B-B14F-4D97-AF65-F5344CB8AC3E}">
        <p14:creationId xmlns:p14="http://schemas.microsoft.com/office/powerpoint/2010/main" val="85556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58200" cy="5548064"/>
          </a:xfrm>
        </p:spPr>
        <p:txBody>
          <a:bodyPr>
            <a:noAutofit/>
          </a:bodyPr>
          <a:lstStyle/>
          <a:p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Perdoa-nos quando por medo ficamos calados diante da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morte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Perdoa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e destrói os reinos em que a corrupção é a lei mais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Protege-nos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da crueldade, do esquadrão da morte, dos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prevalecidos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Pai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nosso revolucionário, parceiro dos pobres, Deus dos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oprimidos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Pai 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nosso, revolucionário, parceiro dos pobres, Deus dos </a:t>
            </a:r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oprimidos</a:t>
            </a:r>
          </a:p>
          <a:p>
            <a:r>
              <a:rPr lang="pt-BR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</a:t>
            </a:r>
            <a:r>
              <a:rPr lang="pt-B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, o, o, o, o, o, o, o</a:t>
            </a:r>
          </a:p>
        </p:txBody>
      </p:sp>
    </p:spTree>
    <p:extLst>
      <p:ext uri="{BB962C8B-B14F-4D97-AF65-F5344CB8AC3E}">
        <p14:creationId xmlns:p14="http://schemas.microsoft.com/office/powerpoint/2010/main" val="10579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Pai nosso, dos pobres </a:t>
            </a:r>
            <a:r>
              <a:rPr lang="pt-BR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marginalizados</a:t>
            </a:r>
          </a:p>
          <a:p>
            <a:pPr marL="0" indent="0">
              <a:buNone/>
            </a:pPr>
            <a:r>
              <a:rPr lang="pt-BR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Pai </a:t>
            </a:r>
            <a:r>
              <a:rPr lang="pt-BR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nosso, dos mártires, dos torturados</a:t>
            </a:r>
          </a:p>
        </p:txBody>
      </p:sp>
    </p:spTree>
    <p:extLst>
      <p:ext uri="{BB962C8B-B14F-4D97-AF65-F5344CB8AC3E}">
        <p14:creationId xmlns:p14="http://schemas.microsoft.com/office/powerpoint/2010/main" val="959287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221</Words>
  <Application>Microsoft Office PowerPoint</Application>
  <PresentationFormat>Apresentação na tela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Viagem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RH</dc:creator>
  <cp:lastModifiedBy>RH</cp:lastModifiedBy>
  <cp:revision>1</cp:revision>
  <dcterms:created xsi:type="dcterms:W3CDTF">2017-08-01T11:12:03Z</dcterms:created>
  <dcterms:modified xsi:type="dcterms:W3CDTF">2017-08-01T11:18:38Z</dcterms:modified>
</cp:coreProperties>
</file>