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5" r:id="rId3"/>
    <p:sldId id="266" r:id="rId4"/>
    <p:sldId id="267" r:id="rId5"/>
    <p:sldId id="263" r:id="rId6"/>
    <p:sldId id="257" r:id="rId7"/>
    <p:sldId id="258" r:id="rId8"/>
    <p:sldId id="259" r:id="rId9"/>
    <p:sldId id="260" r:id="rId10"/>
    <p:sldId id="261" r:id="rId11"/>
    <p:sldId id="268" r:id="rId12"/>
    <p:sldId id="283" r:id="rId13"/>
    <p:sldId id="272" r:id="rId14"/>
    <p:sldId id="271" r:id="rId15"/>
    <p:sldId id="273" r:id="rId16"/>
    <p:sldId id="269" r:id="rId17"/>
    <p:sldId id="270" r:id="rId18"/>
    <p:sldId id="274" r:id="rId19"/>
    <p:sldId id="277" r:id="rId20"/>
    <p:sldId id="278" r:id="rId21"/>
    <p:sldId id="279" r:id="rId22"/>
    <p:sldId id="275" r:id="rId23"/>
    <p:sldId id="276" r:id="rId24"/>
    <p:sldId id="280" r:id="rId25"/>
    <p:sldId id="282" r:id="rId26"/>
    <p:sldId id="281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>
        <p:scale>
          <a:sx n="70" d="100"/>
          <a:sy n="70" d="100"/>
        </p:scale>
        <p:origin x="-12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BD9ACA-83EE-45BB-8DF4-B0D646EA5662}" type="doc">
      <dgm:prSet loTypeId="urn:microsoft.com/office/officeart/2005/8/layout/matrix3" loCatId="matrix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t-BR"/>
        </a:p>
      </dgm:t>
    </dgm:pt>
    <dgm:pt modelId="{74CCE85A-9376-47F4-964D-4BD1FA5E136A}">
      <dgm:prSet phldrT="[Texto]"/>
      <dgm:spPr/>
      <dgm:t>
        <a:bodyPr/>
        <a:lstStyle/>
        <a:p>
          <a:r>
            <a:rPr lang="pt-B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Orçamento</a:t>
          </a:r>
        </a:p>
        <a:p>
          <a:r>
            <a:rPr lang="pt-BR" dirty="0" smtClean="0"/>
            <a:t>(Ex. PPA, LDO, LOA, construção e manutenção de equipamentos)</a:t>
          </a:r>
          <a:endParaRPr lang="pt-BR" dirty="0"/>
        </a:p>
      </dgm:t>
    </dgm:pt>
    <dgm:pt modelId="{313E8D88-F1AE-4F1F-B785-A43E02302428}" type="parTrans" cxnId="{8B8E7010-B0FE-478D-860B-94E05ACBEFE3}">
      <dgm:prSet/>
      <dgm:spPr/>
      <dgm:t>
        <a:bodyPr/>
        <a:lstStyle/>
        <a:p>
          <a:endParaRPr lang="pt-BR"/>
        </a:p>
      </dgm:t>
    </dgm:pt>
    <dgm:pt modelId="{C9D1D840-0FEA-4971-B9D2-A741472C47D3}" type="sibTrans" cxnId="{8B8E7010-B0FE-478D-860B-94E05ACBEFE3}">
      <dgm:prSet/>
      <dgm:spPr/>
      <dgm:t>
        <a:bodyPr/>
        <a:lstStyle/>
        <a:p>
          <a:endParaRPr lang="pt-BR"/>
        </a:p>
      </dgm:t>
    </dgm:pt>
    <dgm:pt modelId="{4457492D-FA68-4892-8EEC-6E2162088434}">
      <dgm:prSet phldrT="[Texto]"/>
      <dgm:spPr/>
      <dgm:t>
        <a:bodyPr/>
        <a:lstStyle/>
        <a:p>
          <a:r>
            <a:rPr lang="pt-B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Políticas Públicas</a:t>
          </a:r>
        </a:p>
        <a:p>
          <a:r>
            <a:rPr lang="pt-BR" dirty="0" smtClean="0"/>
            <a:t>(Ex. vagas em creches, leitos hospitalares, áreas verdes</a:t>
          </a:r>
          <a:endParaRPr lang="pt-BR" dirty="0"/>
        </a:p>
      </dgm:t>
    </dgm:pt>
    <dgm:pt modelId="{E1E1B6DD-1612-4DB5-AFE4-A3696550FAB6}" type="parTrans" cxnId="{326DBFFE-E4AA-48C4-A8D0-A68AC460D38B}">
      <dgm:prSet/>
      <dgm:spPr/>
      <dgm:t>
        <a:bodyPr/>
        <a:lstStyle/>
        <a:p>
          <a:endParaRPr lang="pt-BR"/>
        </a:p>
      </dgm:t>
    </dgm:pt>
    <dgm:pt modelId="{5DB12AD9-9DF1-4F5A-8EB2-8639714732C2}" type="sibTrans" cxnId="{326DBFFE-E4AA-48C4-A8D0-A68AC460D38B}">
      <dgm:prSet/>
      <dgm:spPr/>
      <dgm:t>
        <a:bodyPr/>
        <a:lstStyle/>
        <a:p>
          <a:endParaRPr lang="pt-BR"/>
        </a:p>
      </dgm:t>
    </dgm:pt>
    <dgm:pt modelId="{F8BF129F-C5EC-4984-9B89-9A82DF203F92}">
      <dgm:prSet phldrT="[Texto]"/>
      <dgm:spPr/>
      <dgm:t>
        <a:bodyPr/>
        <a:lstStyle/>
        <a:p>
          <a:r>
            <a:rPr lang="pt-B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Planejamento</a:t>
          </a:r>
        </a:p>
        <a:p>
          <a:r>
            <a:rPr lang="pt-BR" dirty="0" smtClean="0"/>
            <a:t>(Ex. PDE, Plano de Metas, Planos Municiais)</a:t>
          </a:r>
          <a:endParaRPr lang="pt-BR" dirty="0"/>
        </a:p>
      </dgm:t>
    </dgm:pt>
    <dgm:pt modelId="{7DEA2E3F-71B6-4651-A8FE-94E3D21B805C}" type="parTrans" cxnId="{90B2901D-33F2-4AE6-A143-E02F6929FA83}">
      <dgm:prSet/>
      <dgm:spPr/>
      <dgm:t>
        <a:bodyPr/>
        <a:lstStyle/>
        <a:p>
          <a:endParaRPr lang="pt-BR"/>
        </a:p>
      </dgm:t>
    </dgm:pt>
    <dgm:pt modelId="{4909E216-DC27-49EB-B630-8C78B8C9B0AD}" type="sibTrans" cxnId="{90B2901D-33F2-4AE6-A143-E02F6929FA83}">
      <dgm:prSet/>
      <dgm:spPr/>
      <dgm:t>
        <a:bodyPr/>
        <a:lstStyle/>
        <a:p>
          <a:endParaRPr lang="pt-BR"/>
        </a:p>
      </dgm:t>
    </dgm:pt>
    <dgm:pt modelId="{7D8A2BFE-80E2-4F9E-BE87-654467E8FFA7}">
      <dgm:prSet phldrT="[Texto]"/>
      <dgm:spPr/>
      <dgm:t>
        <a:bodyPr/>
        <a:lstStyle/>
        <a:p>
          <a:r>
            <a:rPr lang="pt-BR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Justiça</a:t>
          </a:r>
        </a:p>
        <a:p>
          <a:r>
            <a:rPr lang="pt-BR" dirty="0" smtClean="0"/>
            <a:t>(Ex. violência policial, impunidade, preconceito institucional)</a:t>
          </a:r>
          <a:endParaRPr lang="pt-BR" dirty="0"/>
        </a:p>
      </dgm:t>
    </dgm:pt>
    <dgm:pt modelId="{6A828459-E7E5-41F0-A3BB-718EFFA7A0C1}" type="parTrans" cxnId="{27FC46CF-1ED5-4C8A-B1F8-BB2D83F939ED}">
      <dgm:prSet/>
      <dgm:spPr/>
      <dgm:t>
        <a:bodyPr/>
        <a:lstStyle/>
        <a:p>
          <a:endParaRPr lang="pt-BR"/>
        </a:p>
      </dgm:t>
    </dgm:pt>
    <dgm:pt modelId="{771ADC6B-C256-4142-B5E7-B5F711C2D465}" type="sibTrans" cxnId="{27FC46CF-1ED5-4C8A-B1F8-BB2D83F939ED}">
      <dgm:prSet/>
      <dgm:spPr/>
      <dgm:t>
        <a:bodyPr/>
        <a:lstStyle/>
        <a:p>
          <a:endParaRPr lang="pt-BR"/>
        </a:p>
      </dgm:t>
    </dgm:pt>
    <dgm:pt modelId="{DFEE7931-6DDB-4EBD-94BF-FEA29D8510EA}" type="pres">
      <dgm:prSet presAssocID="{DEBD9ACA-83EE-45BB-8DF4-B0D646EA566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4D9ED59F-57D2-4E53-99CD-8D110A85E60B}" type="pres">
      <dgm:prSet presAssocID="{DEBD9ACA-83EE-45BB-8DF4-B0D646EA5662}" presName="diamond" presStyleLbl="bgShp" presStyleIdx="0" presStyleCnt="1"/>
      <dgm:spPr/>
    </dgm:pt>
    <dgm:pt modelId="{73C3B575-7F7C-4AEB-9FEB-DF01A8E093EA}" type="pres">
      <dgm:prSet presAssocID="{DEBD9ACA-83EE-45BB-8DF4-B0D646EA566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4695955-AC94-4F60-909C-332627435BE7}" type="pres">
      <dgm:prSet presAssocID="{DEBD9ACA-83EE-45BB-8DF4-B0D646EA566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B6602B9-86BC-4512-9646-6AF1D4C389A1}" type="pres">
      <dgm:prSet presAssocID="{DEBD9ACA-83EE-45BB-8DF4-B0D646EA566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B26CE94-72AA-42B4-9763-31904E241A23}" type="pres">
      <dgm:prSet presAssocID="{DEBD9ACA-83EE-45BB-8DF4-B0D646EA566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3130332F-4F40-498C-935D-32535B66C8AB}" type="presOf" srcId="{DEBD9ACA-83EE-45BB-8DF4-B0D646EA5662}" destId="{DFEE7931-6DDB-4EBD-94BF-FEA29D8510EA}" srcOrd="0" destOrd="0" presId="urn:microsoft.com/office/officeart/2005/8/layout/matrix3"/>
    <dgm:cxn modelId="{8B8E7010-B0FE-478D-860B-94E05ACBEFE3}" srcId="{DEBD9ACA-83EE-45BB-8DF4-B0D646EA5662}" destId="{74CCE85A-9376-47F4-964D-4BD1FA5E136A}" srcOrd="0" destOrd="0" parTransId="{313E8D88-F1AE-4F1F-B785-A43E02302428}" sibTransId="{C9D1D840-0FEA-4971-B9D2-A741472C47D3}"/>
    <dgm:cxn modelId="{65EC9584-746C-4AA4-991A-B1BECBF3D877}" type="presOf" srcId="{4457492D-FA68-4892-8EEC-6E2162088434}" destId="{54695955-AC94-4F60-909C-332627435BE7}" srcOrd="0" destOrd="0" presId="urn:microsoft.com/office/officeart/2005/8/layout/matrix3"/>
    <dgm:cxn modelId="{326DBFFE-E4AA-48C4-A8D0-A68AC460D38B}" srcId="{DEBD9ACA-83EE-45BB-8DF4-B0D646EA5662}" destId="{4457492D-FA68-4892-8EEC-6E2162088434}" srcOrd="1" destOrd="0" parTransId="{E1E1B6DD-1612-4DB5-AFE4-A3696550FAB6}" sibTransId="{5DB12AD9-9DF1-4F5A-8EB2-8639714732C2}"/>
    <dgm:cxn modelId="{2DA361B9-1156-4BB9-B6F1-FB6CA699CFAE}" type="presOf" srcId="{74CCE85A-9376-47F4-964D-4BD1FA5E136A}" destId="{73C3B575-7F7C-4AEB-9FEB-DF01A8E093EA}" srcOrd="0" destOrd="0" presId="urn:microsoft.com/office/officeart/2005/8/layout/matrix3"/>
    <dgm:cxn modelId="{5686DBAB-8371-4C57-86F7-9E60A7448382}" type="presOf" srcId="{F8BF129F-C5EC-4984-9B89-9A82DF203F92}" destId="{5B6602B9-86BC-4512-9646-6AF1D4C389A1}" srcOrd="0" destOrd="0" presId="urn:microsoft.com/office/officeart/2005/8/layout/matrix3"/>
    <dgm:cxn modelId="{27FC46CF-1ED5-4C8A-B1F8-BB2D83F939ED}" srcId="{DEBD9ACA-83EE-45BB-8DF4-B0D646EA5662}" destId="{7D8A2BFE-80E2-4F9E-BE87-654467E8FFA7}" srcOrd="3" destOrd="0" parTransId="{6A828459-E7E5-41F0-A3BB-718EFFA7A0C1}" sibTransId="{771ADC6B-C256-4142-B5E7-B5F711C2D465}"/>
    <dgm:cxn modelId="{90B2901D-33F2-4AE6-A143-E02F6929FA83}" srcId="{DEBD9ACA-83EE-45BB-8DF4-B0D646EA5662}" destId="{F8BF129F-C5EC-4984-9B89-9A82DF203F92}" srcOrd="2" destOrd="0" parTransId="{7DEA2E3F-71B6-4651-A8FE-94E3D21B805C}" sibTransId="{4909E216-DC27-49EB-B630-8C78B8C9B0AD}"/>
    <dgm:cxn modelId="{DA7B0E00-5441-4253-AC2A-1B5B68BD30C3}" type="presOf" srcId="{7D8A2BFE-80E2-4F9E-BE87-654467E8FFA7}" destId="{8B26CE94-72AA-42B4-9763-31904E241A23}" srcOrd="0" destOrd="0" presId="urn:microsoft.com/office/officeart/2005/8/layout/matrix3"/>
    <dgm:cxn modelId="{03094DCD-CDD9-4DBA-B5D1-88427D469B6F}" type="presParOf" srcId="{DFEE7931-6DDB-4EBD-94BF-FEA29D8510EA}" destId="{4D9ED59F-57D2-4E53-99CD-8D110A85E60B}" srcOrd="0" destOrd="0" presId="urn:microsoft.com/office/officeart/2005/8/layout/matrix3"/>
    <dgm:cxn modelId="{02585292-BCD1-4C51-B2A9-04D187BA5AF9}" type="presParOf" srcId="{DFEE7931-6DDB-4EBD-94BF-FEA29D8510EA}" destId="{73C3B575-7F7C-4AEB-9FEB-DF01A8E093EA}" srcOrd="1" destOrd="0" presId="urn:microsoft.com/office/officeart/2005/8/layout/matrix3"/>
    <dgm:cxn modelId="{5EB3A4A7-2687-4A10-AFD5-A80C1308406A}" type="presParOf" srcId="{DFEE7931-6DDB-4EBD-94BF-FEA29D8510EA}" destId="{54695955-AC94-4F60-909C-332627435BE7}" srcOrd="2" destOrd="0" presId="urn:microsoft.com/office/officeart/2005/8/layout/matrix3"/>
    <dgm:cxn modelId="{6B05FB1F-EB6F-4323-9BA1-06813F027E91}" type="presParOf" srcId="{DFEE7931-6DDB-4EBD-94BF-FEA29D8510EA}" destId="{5B6602B9-86BC-4512-9646-6AF1D4C389A1}" srcOrd="3" destOrd="0" presId="urn:microsoft.com/office/officeart/2005/8/layout/matrix3"/>
    <dgm:cxn modelId="{F7E148A6-5A6C-4078-A1D4-0F61856E0D6C}" type="presParOf" srcId="{DFEE7931-6DDB-4EBD-94BF-FEA29D8510EA}" destId="{8B26CE94-72AA-42B4-9763-31904E241A2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ACBD8EB-87CA-48D2-9BC1-7B35C4186D14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355220D6-0706-4487-A8F7-772F47D81198}" type="asst">
      <dgm:prSet phldrT="[Texto]" custT="1"/>
      <dgm:spPr/>
      <dgm:t>
        <a:bodyPr/>
        <a:lstStyle/>
        <a:p>
          <a:r>
            <a:rPr lang="pt-BR" sz="900" dirty="0" smtClean="0"/>
            <a:t>Vice-Prefeito(a)</a:t>
          </a:r>
          <a:endParaRPr lang="pt-BR" sz="900" dirty="0"/>
        </a:p>
      </dgm:t>
    </dgm:pt>
    <dgm:pt modelId="{44A47E91-2C57-4156-B2EA-9A8A357F80AD}" type="parTrans" cxnId="{D4EE9C7C-2A5B-4D94-B0D5-90A303094276}">
      <dgm:prSet/>
      <dgm:spPr/>
      <dgm:t>
        <a:bodyPr/>
        <a:lstStyle/>
        <a:p>
          <a:endParaRPr lang="pt-BR" sz="2000"/>
        </a:p>
      </dgm:t>
    </dgm:pt>
    <dgm:pt modelId="{E6D39B36-E640-4C92-A7BC-E0F18B1B43C3}" type="sibTrans" cxnId="{D4EE9C7C-2A5B-4D94-B0D5-90A303094276}">
      <dgm:prSet/>
      <dgm:spPr/>
      <dgm:t>
        <a:bodyPr/>
        <a:lstStyle/>
        <a:p>
          <a:endParaRPr lang="pt-BR" sz="2000"/>
        </a:p>
      </dgm:t>
    </dgm:pt>
    <dgm:pt modelId="{7C018A80-B8E3-4234-90D7-3F88D88E9D78}">
      <dgm:prSet phldrT="[Texto]" custT="1"/>
      <dgm:spPr/>
      <dgm:t>
        <a:bodyPr/>
        <a:lstStyle/>
        <a:p>
          <a:r>
            <a:rPr lang="pt-BR" sz="900" dirty="0" smtClean="0"/>
            <a:t>Controladoria Geral do Município</a:t>
          </a:r>
          <a:endParaRPr lang="pt-BR" sz="900" dirty="0"/>
        </a:p>
      </dgm:t>
    </dgm:pt>
    <dgm:pt modelId="{3AAFA693-CB5F-43F6-A4AD-EF656E85EC29}" type="parTrans" cxnId="{DB327B9B-9672-4264-AC37-7A9166257E71}">
      <dgm:prSet/>
      <dgm:spPr/>
      <dgm:t>
        <a:bodyPr/>
        <a:lstStyle/>
        <a:p>
          <a:endParaRPr lang="pt-BR" sz="2000"/>
        </a:p>
      </dgm:t>
    </dgm:pt>
    <dgm:pt modelId="{E9EC7C04-DC69-457F-B61E-BEA1D9C45BE9}" type="sibTrans" cxnId="{DB327B9B-9672-4264-AC37-7A9166257E71}">
      <dgm:prSet/>
      <dgm:spPr/>
      <dgm:t>
        <a:bodyPr/>
        <a:lstStyle/>
        <a:p>
          <a:endParaRPr lang="pt-BR" sz="2000"/>
        </a:p>
      </dgm:t>
    </dgm:pt>
    <dgm:pt modelId="{6AE3B7D3-5F66-47CC-9989-CDA44BC03C22}">
      <dgm:prSet phldrT="[Texto]" custT="1"/>
      <dgm:spPr/>
      <dgm:t>
        <a:bodyPr/>
        <a:lstStyle/>
        <a:p>
          <a:r>
            <a:rPr lang="pt-BR" sz="900" dirty="0" smtClean="0"/>
            <a:t>Secretaria de Governo</a:t>
          </a:r>
          <a:endParaRPr lang="pt-BR" sz="900" dirty="0"/>
        </a:p>
      </dgm:t>
    </dgm:pt>
    <dgm:pt modelId="{6E323FB7-335C-4DEC-8045-F58D937FB736}" type="parTrans" cxnId="{DE195C6A-925C-4427-9CCF-F746A409FB36}">
      <dgm:prSet/>
      <dgm:spPr/>
      <dgm:t>
        <a:bodyPr/>
        <a:lstStyle/>
        <a:p>
          <a:endParaRPr lang="pt-BR" sz="2000"/>
        </a:p>
      </dgm:t>
    </dgm:pt>
    <dgm:pt modelId="{517B3D48-5EA2-49ED-AC90-85B5BD18CA65}" type="sibTrans" cxnId="{DE195C6A-925C-4427-9CCF-F746A409FB36}">
      <dgm:prSet/>
      <dgm:spPr/>
      <dgm:t>
        <a:bodyPr/>
        <a:lstStyle/>
        <a:p>
          <a:endParaRPr lang="pt-BR" sz="2000"/>
        </a:p>
      </dgm:t>
    </dgm:pt>
    <dgm:pt modelId="{579C0FDD-A38D-4574-8DE3-A5B1F541E791}">
      <dgm:prSet phldrT="[Texto]" custT="1"/>
      <dgm:spPr/>
      <dgm:t>
        <a:bodyPr/>
        <a:lstStyle/>
        <a:p>
          <a:r>
            <a:rPr lang="pt-BR" sz="900" dirty="0" smtClean="0"/>
            <a:t>Demais Secretarias (25)</a:t>
          </a:r>
          <a:endParaRPr lang="pt-BR" sz="900" dirty="0"/>
        </a:p>
      </dgm:t>
    </dgm:pt>
    <dgm:pt modelId="{A8CCEF9D-257D-4CFB-A9E8-EA49A9A99DC9}" type="parTrans" cxnId="{FF86A990-D26B-41E7-88E1-A1F2B37D2C53}">
      <dgm:prSet/>
      <dgm:spPr/>
      <dgm:t>
        <a:bodyPr/>
        <a:lstStyle/>
        <a:p>
          <a:endParaRPr lang="pt-BR" sz="2000"/>
        </a:p>
      </dgm:t>
    </dgm:pt>
    <dgm:pt modelId="{1CA4EFAF-1704-4DDE-9A15-06B9D274C347}" type="sibTrans" cxnId="{FF86A990-D26B-41E7-88E1-A1F2B37D2C53}">
      <dgm:prSet/>
      <dgm:spPr/>
      <dgm:t>
        <a:bodyPr/>
        <a:lstStyle/>
        <a:p>
          <a:endParaRPr lang="pt-BR" sz="2000"/>
        </a:p>
      </dgm:t>
    </dgm:pt>
    <dgm:pt modelId="{1C212EC9-2739-4AB6-937A-EE5AB2FF2C10}">
      <dgm:prSet phldrT="[Texto]" custT="1"/>
      <dgm:spPr/>
      <dgm:t>
        <a:bodyPr/>
        <a:lstStyle/>
        <a:p>
          <a:r>
            <a:rPr lang="pt-BR" sz="900" dirty="0" smtClean="0"/>
            <a:t>Ouvidoria Geral do Município</a:t>
          </a:r>
          <a:endParaRPr lang="pt-BR" sz="900" dirty="0"/>
        </a:p>
      </dgm:t>
    </dgm:pt>
    <dgm:pt modelId="{D537BAE1-72A9-4982-BEEE-7E866BE3AFD2}" type="parTrans" cxnId="{D5F277E5-B10E-43E3-9829-26BBFA1A5CE4}">
      <dgm:prSet/>
      <dgm:spPr/>
      <dgm:t>
        <a:bodyPr/>
        <a:lstStyle/>
        <a:p>
          <a:endParaRPr lang="pt-BR" sz="2000"/>
        </a:p>
      </dgm:t>
    </dgm:pt>
    <dgm:pt modelId="{866D10AB-8E2F-47C4-B635-8838360A5C2A}" type="sibTrans" cxnId="{D5F277E5-B10E-43E3-9829-26BBFA1A5CE4}">
      <dgm:prSet/>
      <dgm:spPr/>
      <dgm:t>
        <a:bodyPr/>
        <a:lstStyle/>
        <a:p>
          <a:endParaRPr lang="pt-BR" sz="2000"/>
        </a:p>
      </dgm:t>
    </dgm:pt>
    <dgm:pt modelId="{1C7852DC-5A48-4C80-98CE-1C20C9E6EB17}">
      <dgm:prSet phldrT="[Texto]" custT="1"/>
      <dgm:spPr/>
      <dgm:t>
        <a:bodyPr/>
        <a:lstStyle/>
        <a:p>
          <a:r>
            <a:rPr lang="pt-BR" sz="900" dirty="0" smtClean="0"/>
            <a:t>Corregedoria Geral do Município</a:t>
          </a:r>
          <a:endParaRPr lang="pt-BR" sz="900" dirty="0"/>
        </a:p>
      </dgm:t>
    </dgm:pt>
    <dgm:pt modelId="{332F74E3-8D43-4E53-8B3A-40E3D85F4041}" type="parTrans" cxnId="{3D6297A0-AF20-4457-87D0-62B11D7C48DD}">
      <dgm:prSet/>
      <dgm:spPr/>
      <dgm:t>
        <a:bodyPr/>
        <a:lstStyle/>
        <a:p>
          <a:endParaRPr lang="pt-BR" sz="2000"/>
        </a:p>
      </dgm:t>
    </dgm:pt>
    <dgm:pt modelId="{DDBF5960-C237-421C-9119-CE1E83BA397A}" type="sibTrans" cxnId="{3D6297A0-AF20-4457-87D0-62B11D7C48DD}">
      <dgm:prSet/>
      <dgm:spPr/>
      <dgm:t>
        <a:bodyPr/>
        <a:lstStyle/>
        <a:p>
          <a:endParaRPr lang="pt-BR" sz="2000"/>
        </a:p>
      </dgm:t>
    </dgm:pt>
    <dgm:pt modelId="{7D523297-35BB-4B90-A718-F8482E9447CD}">
      <dgm:prSet phldrT="[Texto]" custT="1"/>
      <dgm:spPr/>
      <dgm:t>
        <a:bodyPr/>
        <a:lstStyle/>
        <a:p>
          <a:r>
            <a:rPr lang="pt-BR" sz="900" dirty="0" smtClean="0"/>
            <a:t>Coordenadoria de Auditoria Interna </a:t>
          </a:r>
          <a:endParaRPr lang="pt-BR" sz="900" dirty="0"/>
        </a:p>
      </dgm:t>
    </dgm:pt>
    <dgm:pt modelId="{4159CEAA-2874-415B-AEA3-85E0C0797F03}" type="parTrans" cxnId="{43CCF117-931C-4955-A663-2EA25E3E39C9}">
      <dgm:prSet/>
      <dgm:spPr/>
      <dgm:t>
        <a:bodyPr/>
        <a:lstStyle/>
        <a:p>
          <a:endParaRPr lang="pt-BR" sz="2000"/>
        </a:p>
      </dgm:t>
    </dgm:pt>
    <dgm:pt modelId="{921EB3E7-4524-4255-AD7C-6D825EA2A5E1}" type="sibTrans" cxnId="{43CCF117-931C-4955-A663-2EA25E3E39C9}">
      <dgm:prSet/>
      <dgm:spPr/>
      <dgm:t>
        <a:bodyPr/>
        <a:lstStyle/>
        <a:p>
          <a:endParaRPr lang="pt-BR" sz="2000"/>
        </a:p>
      </dgm:t>
    </dgm:pt>
    <dgm:pt modelId="{D565DDC4-9F0C-4DC6-BF6F-9CB831B6C733}">
      <dgm:prSet phldrT="[Texto]" custT="1"/>
      <dgm:spPr/>
      <dgm:t>
        <a:bodyPr/>
        <a:lstStyle/>
        <a:p>
          <a:r>
            <a:rPr lang="pt-BR" sz="900" dirty="0" smtClean="0"/>
            <a:t>Coordenadoria de Promoção da Integridade Pública</a:t>
          </a:r>
          <a:endParaRPr lang="pt-BR" sz="900" dirty="0"/>
        </a:p>
      </dgm:t>
    </dgm:pt>
    <dgm:pt modelId="{518F17CD-1494-428D-AD71-59B73B059388}" type="parTrans" cxnId="{D6ED3E90-4CE8-404E-A9C8-1BD3B4C2E132}">
      <dgm:prSet/>
      <dgm:spPr/>
      <dgm:t>
        <a:bodyPr/>
        <a:lstStyle/>
        <a:p>
          <a:endParaRPr lang="pt-BR" sz="2000"/>
        </a:p>
      </dgm:t>
    </dgm:pt>
    <dgm:pt modelId="{839FA3F4-DEBE-482B-A213-40AE29A71CF1}" type="sibTrans" cxnId="{D6ED3E90-4CE8-404E-A9C8-1BD3B4C2E132}">
      <dgm:prSet/>
      <dgm:spPr/>
      <dgm:t>
        <a:bodyPr/>
        <a:lstStyle/>
        <a:p>
          <a:endParaRPr lang="pt-BR" sz="2000"/>
        </a:p>
      </dgm:t>
    </dgm:pt>
    <dgm:pt modelId="{1450F1F2-A46F-4CBA-B1D6-CCA8AF71EC19}">
      <dgm:prSet phldrT="[Texto]" custT="1"/>
      <dgm:spPr/>
      <dgm:t>
        <a:bodyPr/>
        <a:lstStyle/>
        <a:p>
          <a:r>
            <a:rPr lang="pt-BR" sz="900" dirty="0" smtClean="0"/>
            <a:t>Secretaria de Relações Governamentais</a:t>
          </a:r>
          <a:endParaRPr lang="pt-BR" sz="900" dirty="0"/>
        </a:p>
      </dgm:t>
    </dgm:pt>
    <dgm:pt modelId="{A78135C0-950B-4A5C-8847-1D77C25D6DF6}" type="parTrans" cxnId="{EC110D54-484B-4A62-9AB4-58728602EF6D}">
      <dgm:prSet/>
      <dgm:spPr/>
      <dgm:t>
        <a:bodyPr/>
        <a:lstStyle/>
        <a:p>
          <a:endParaRPr lang="pt-BR" sz="2000"/>
        </a:p>
      </dgm:t>
    </dgm:pt>
    <dgm:pt modelId="{52230EA6-89C9-4DE0-AC5F-895111B37044}" type="sibTrans" cxnId="{EC110D54-484B-4A62-9AB4-58728602EF6D}">
      <dgm:prSet/>
      <dgm:spPr/>
      <dgm:t>
        <a:bodyPr/>
        <a:lstStyle/>
        <a:p>
          <a:endParaRPr lang="pt-BR" sz="2000"/>
        </a:p>
      </dgm:t>
    </dgm:pt>
    <dgm:pt modelId="{89C6C07A-B284-4DC9-8747-671083C970AE}">
      <dgm:prSet phldrT="[Texto]" custT="1"/>
      <dgm:spPr/>
      <dgm:t>
        <a:bodyPr/>
        <a:lstStyle/>
        <a:p>
          <a:r>
            <a:rPr lang="pt-BR" sz="900" dirty="0" smtClean="0"/>
            <a:t>Câmara Municipal</a:t>
          </a:r>
          <a:endParaRPr lang="pt-BR" sz="900" dirty="0"/>
        </a:p>
      </dgm:t>
    </dgm:pt>
    <dgm:pt modelId="{58A76BB4-F1DF-42DD-A09E-4C42A17CDCDB}" type="parTrans" cxnId="{B32AA2A4-2BFB-4ADA-BE35-D506B1BCAEC1}">
      <dgm:prSet/>
      <dgm:spPr/>
      <dgm:t>
        <a:bodyPr/>
        <a:lstStyle/>
        <a:p>
          <a:endParaRPr lang="pt-BR"/>
        </a:p>
      </dgm:t>
    </dgm:pt>
    <dgm:pt modelId="{740C861F-60E6-4434-A119-3BE3A498CEBE}" type="sibTrans" cxnId="{B32AA2A4-2BFB-4ADA-BE35-D506B1BCAEC1}">
      <dgm:prSet/>
      <dgm:spPr/>
      <dgm:t>
        <a:bodyPr/>
        <a:lstStyle/>
        <a:p>
          <a:endParaRPr lang="pt-BR"/>
        </a:p>
      </dgm:t>
    </dgm:pt>
    <dgm:pt modelId="{40163252-6F58-441F-A53C-D158AC7FC7F3}" type="asst">
      <dgm:prSet phldrT="[Texto]" custT="1"/>
      <dgm:spPr/>
      <dgm:t>
        <a:bodyPr/>
        <a:lstStyle/>
        <a:p>
          <a:r>
            <a:rPr lang="pt-BR" sz="900" dirty="0" smtClean="0"/>
            <a:t>Tribunal de Contas do Município</a:t>
          </a:r>
          <a:endParaRPr lang="pt-BR" sz="900" dirty="0"/>
        </a:p>
      </dgm:t>
    </dgm:pt>
    <dgm:pt modelId="{ED263B79-1D7B-40BA-B922-24036700AAA9}" type="parTrans" cxnId="{59D121B4-0829-4FCB-94AF-602A0F881ADC}">
      <dgm:prSet/>
      <dgm:spPr/>
      <dgm:t>
        <a:bodyPr/>
        <a:lstStyle/>
        <a:p>
          <a:endParaRPr lang="pt-BR"/>
        </a:p>
      </dgm:t>
    </dgm:pt>
    <dgm:pt modelId="{671BAA10-3104-4899-83F6-B0673205B74B}" type="sibTrans" cxnId="{59D121B4-0829-4FCB-94AF-602A0F881ADC}">
      <dgm:prSet/>
      <dgm:spPr/>
      <dgm:t>
        <a:bodyPr/>
        <a:lstStyle/>
        <a:p>
          <a:endParaRPr lang="pt-BR"/>
        </a:p>
      </dgm:t>
    </dgm:pt>
    <dgm:pt modelId="{BF4E4A26-6712-42EA-B345-DCDD93F4539A}" type="asst">
      <dgm:prSet phldrT="[Texto]" custT="1"/>
      <dgm:spPr/>
      <dgm:t>
        <a:bodyPr/>
        <a:lstStyle/>
        <a:p>
          <a:r>
            <a:rPr lang="pt-BR" sz="900" smtClean="0"/>
            <a:t>Prefeito(a)</a:t>
          </a:r>
          <a:endParaRPr lang="pt-BR" sz="900" dirty="0"/>
        </a:p>
      </dgm:t>
    </dgm:pt>
    <dgm:pt modelId="{0E7B8150-D116-418D-83EA-BA81BC2DABD2}" type="parTrans" cxnId="{C5E880ED-EF0C-4C8E-9918-43E15DDF0E1F}">
      <dgm:prSet/>
      <dgm:spPr/>
      <dgm:t>
        <a:bodyPr/>
        <a:lstStyle/>
        <a:p>
          <a:endParaRPr lang="pt-BR"/>
        </a:p>
      </dgm:t>
    </dgm:pt>
    <dgm:pt modelId="{A6C6D4DF-92EF-41AE-A81E-5A978DCA567F}" type="sibTrans" cxnId="{C5E880ED-EF0C-4C8E-9918-43E15DDF0E1F}">
      <dgm:prSet/>
      <dgm:spPr/>
      <dgm:t>
        <a:bodyPr/>
        <a:lstStyle/>
        <a:p>
          <a:endParaRPr lang="pt-BR"/>
        </a:p>
      </dgm:t>
    </dgm:pt>
    <dgm:pt modelId="{1902E146-5723-4318-AE78-410DF2A8EB8D}">
      <dgm:prSet phldrT="[Texto]" custT="1"/>
      <dgm:spPr/>
      <dgm:t>
        <a:bodyPr/>
        <a:lstStyle/>
        <a:p>
          <a:r>
            <a:rPr lang="pt-BR" sz="900" dirty="0" smtClean="0"/>
            <a:t>Subprefeituras (32)</a:t>
          </a:r>
          <a:endParaRPr lang="pt-BR" sz="900" dirty="0"/>
        </a:p>
      </dgm:t>
    </dgm:pt>
    <dgm:pt modelId="{B27AEE1D-826B-4367-9235-175329E3679E}" type="parTrans" cxnId="{AF0A5FC6-A48C-41CE-9000-77B03B9FB66B}">
      <dgm:prSet/>
      <dgm:spPr/>
      <dgm:t>
        <a:bodyPr/>
        <a:lstStyle/>
        <a:p>
          <a:endParaRPr lang="pt-BR"/>
        </a:p>
      </dgm:t>
    </dgm:pt>
    <dgm:pt modelId="{660054F6-70ED-45FE-9034-08C88184FC3A}" type="sibTrans" cxnId="{AF0A5FC6-A48C-41CE-9000-77B03B9FB66B}">
      <dgm:prSet/>
      <dgm:spPr/>
      <dgm:t>
        <a:bodyPr/>
        <a:lstStyle/>
        <a:p>
          <a:endParaRPr lang="pt-BR"/>
        </a:p>
      </dgm:t>
    </dgm:pt>
    <dgm:pt modelId="{7A1C2DAA-89D6-4A80-97FE-9500FD4AFE6F}">
      <dgm:prSet phldrT="[Texto]" custT="1"/>
      <dgm:spPr/>
      <dgm:t>
        <a:bodyPr/>
        <a:lstStyle/>
        <a:p>
          <a:r>
            <a:rPr lang="pt-BR" sz="900" dirty="0" smtClean="0"/>
            <a:t>Conselhos Municipais</a:t>
          </a:r>
          <a:endParaRPr lang="pt-BR" sz="900" dirty="0"/>
        </a:p>
      </dgm:t>
    </dgm:pt>
    <dgm:pt modelId="{C2AC2B0D-AC11-416A-8473-CF77C8E0CAE3}" type="parTrans" cxnId="{6E601A02-8600-4E4F-A45D-73AC755F8DA9}">
      <dgm:prSet/>
      <dgm:spPr/>
      <dgm:t>
        <a:bodyPr/>
        <a:lstStyle/>
        <a:p>
          <a:endParaRPr lang="pt-BR"/>
        </a:p>
      </dgm:t>
    </dgm:pt>
    <dgm:pt modelId="{AE5F827E-6E68-446E-A77B-ED1DCCD03A4B}" type="sibTrans" cxnId="{6E601A02-8600-4E4F-A45D-73AC755F8DA9}">
      <dgm:prSet/>
      <dgm:spPr/>
      <dgm:t>
        <a:bodyPr/>
        <a:lstStyle/>
        <a:p>
          <a:endParaRPr lang="pt-BR"/>
        </a:p>
      </dgm:t>
    </dgm:pt>
    <dgm:pt modelId="{0CEF6E13-72DC-4578-9515-CFA71F846DD9}" type="pres">
      <dgm:prSet presAssocID="{5ACBD8EB-87CA-48D2-9BC1-7B35C4186D14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1019FFC-FE06-40CE-B79C-B8222ECA29C9}" type="pres">
      <dgm:prSet presAssocID="{89C6C07A-B284-4DC9-8747-671083C970AE}" presName="hierRoot1" presStyleCnt="0">
        <dgm:presLayoutVars>
          <dgm:hierBranch val="init"/>
        </dgm:presLayoutVars>
      </dgm:prSet>
      <dgm:spPr/>
    </dgm:pt>
    <dgm:pt modelId="{3A78C910-C565-4B26-B8D6-EF6DF2833304}" type="pres">
      <dgm:prSet presAssocID="{89C6C07A-B284-4DC9-8747-671083C970AE}" presName="rootComposite1" presStyleCnt="0"/>
      <dgm:spPr/>
    </dgm:pt>
    <dgm:pt modelId="{C1D85BCE-0C55-44F8-B2EA-ED7DC4D0E0F2}" type="pres">
      <dgm:prSet presAssocID="{89C6C07A-B284-4DC9-8747-671083C970AE}" presName="rootText1" presStyleLbl="alignAcc1" presStyleIdx="0" presStyleCnt="0" custLinFactX="-21331" custLinFactNeighborX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6872995C-6BBA-488E-BA6F-38501AC26618}" type="pres">
      <dgm:prSet presAssocID="{89C6C07A-B284-4DC9-8747-671083C970AE}" presName="topArc1" presStyleLbl="parChTrans1D1" presStyleIdx="0" presStyleCnt="28"/>
      <dgm:spPr/>
    </dgm:pt>
    <dgm:pt modelId="{A8FD454B-E769-4EEF-A7D3-A47DB7162531}" type="pres">
      <dgm:prSet presAssocID="{89C6C07A-B284-4DC9-8747-671083C970AE}" presName="bottomArc1" presStyleLbl="parChTrans1D1" presStyleIdx="1" presStyleCnt="28"/>
      <dgm:spPr/>
    </dgm:pt>
    <dgm:pt modelId="{E633C2A0-C540-4A62-9635-35C9026ADC8C}" type="pres">
      <dgm:prSet presAssocID="{89C6C07A-B284-4DC9-8747-671083C970AE}" presName="topConnNode1" presStyleLbl="node1" presStyleIdx="0" presStyleCnt="0"/>
      <dgm:spPr/>
      <dgm:t>
        <a:bodyPr/>
        <a:lstStyle/>
        <a:p>
          <a:endParaRPr lang="pt-BR"/>
        </a:p>
      </dgm:t>
    </dgm:pt>
    <dgm:pt modelId="{398F51A9-8897-43B2-893A-7B57F45BFFA8}" type="pres">
      <dgm:prSet presAssocID="{89C6C07A-B284-4DC9-8747-671083C970AE}" presName="hierChild2" presStyleCnt="0"/>
      <dgm:spPr/>
    </dgm:pt>
    <dgm:pt modelId="{B53B083C-AC05-4BAA-B1BF-15F9847123B1}" type="pres">
      <dgm:prSet presAssocID="{89C6C07A-B284-4DC9-8747-671083C970AE}" presName="hierChild3" presStyleCnt="0"/>
      <dgm:spPr/>
    </dgm:pt>
    <dgm:pt modelId="{1A7061A5-0424-417F-A6AA-DA62E837D534}" type="pres">
      <dgm:prSet presAssocID="{ED263B79-1D7B-40BA-B922-24036700AAA9}" presName="Name101" presStyleLbl="parChTrans1D2" presStyleIdx="0" presStyleCnt="7"/>
      <dgm:spPr/>
      <dgm:t>
        <a:bodyPr/>
        <a:lstStyle/>
        <a:p>
          <a:endParaRPr lang="pt-BR"/>
        </a:p>
      </dgm:t>
    </dgm:pt>
    <dgm:pt modelId="{5AFC1249-1980-46D8-8A87-37435EA9B034}" type="pres">
      <dgm:prSet presAssocID="{40163252-6F58-441F-A53C-D158AC7FC7F3}" presName="hierRoot3" presStyleCnt="0">
        <dgm:presLayoutVars>
          <dgm:hierBranch val="init"/>
        </dgm:presLayoutVars>
      </dgm:prSet>
      <dgm:spPr/>
    </dgm:pt>
    <dgm:pt modelId="{124E5C6E-43E4-4ECC-84FA-16FA5F61B5C7}" type="pres">
      <dgm:prSet presAssocID="{40163252-6F58-441F-A53C-D158AC7FC7F3}" presName="rootComposite3" presStyleCnt="0"/>
      <dgm:spPr/>
    </dgm:pt>
    <dgm:pt modelId="{F93E783F-B2CC-4B97-BD3E-AC9A2A8932D0}" type="pres">
      <dgm:prSet presAssocID="{40163252-6F58-441F-A53C-D158AC7FC7F3}" presName="rootText3" presStyleLbl="alignAcc1" presStyleIdx="0" presStyleCnt="0" custLinFactX="-21331" custLinFactNeighborX="-10000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6194BB6-601B-42FB-94DA-AE8DE0E69A3F}" type="pres">
      <dgm:prSet presAssocID="{40163252-6F58-441F-A53C-D158AC7FC7F3}" presName="topArc3" presStyleLbl="parChTrans1D1" presStyleIdx="2" presStyleCnt="28"/>
      <dgm:spPr/>
    </dgm:pt>
    <dgm:pt modelId="{37172553-8753-4308-8A91-5EF94E1E583D}" type="pres">
      <dgm:prSet presAssocID="{40163252-6F58-441F-A53C-D158AC7FC7F3}" presName="bottomArc3" presStyleLbl="parChTrans1D1" presStyleIdx="3" presStyleCnt="28"/>
      <dgm:spPr/>
    </dgm:pt>
    <dgm:pt modelId="{0065433F-B25B-4062-813A-381F97BA1F35}" type="pres">
      <dgm:prSet presAssocID="{40163252-6F58-441F-A53C-D158AC7FC7F3}" presName="topConnNode3" presStyleLbl="asst1" presStyleIdx="0" presStyleCnt="0"/>
      <dgm:spPr/>
      <dgm:t>
        <a:bodyPr/>
        <a:lstStyle/>
        <a:p>
          <a:endParaRPr lang="pt-BR"/>
        </a:p>
      </dgm:t>
    </dgm:pt>
    <dgm:pt modelId="{19AAAE8A-D5FF-4130-BD41-DF6E7A9A36AC}" type="pres">
      <dgm:prSet presAssocID="{40163252-6F58-441F-A53C-D158AC7FC7F3}" presName="hierChild6" presStyleCnt="0"/>
      <dgm:spPr/>
    </dgm:pt>
    <dgm:pt modelId="{19D41F39-218B-4610-9E50-33B52523AD46}" type="pres">
      <dgm:prSet presAssocID="{40163252-6F58-441F-A53C-D158AC7FC7F3}" presName="hierChild7" presStyleCnt="0"/>
      <dgm:spPr/>
    </dgm:pt>
    <dgm:pt modelId="{D17DB947-CFF1-475E-924B-24522227079E}" type="pres">
      <dgm:prSet presAssocID="{BF4E4A26-6712-42EA-B345-DCDD93F4539A}" presName="hierRoot1" presStyleCnt="0">
        <dgm:presLayoutVars>
          <dgm:hierBranch val="init"/>
        </dgm:presLayoutVars>
      </dgm:prSet>
      <dgm:spPr/>
    </dgm:pt>
    <dgm:pt modelId="{6CBBA831-C6C5-443A-A572-DEFBBB99BD8F}" type="pres">
      <dgm:prSet presAssocID="{BF4E4A26-6712-42EA-B345-DCDD93F4539A}" presName="rootComposite1" presStyleCnt="0"/>
      <dgm:spPr/>
    </dgm:pt>
    <dgm:pt modelId="{7095F767-E1FA-4E3D-B0FF-0E9C915482E3}" type="pres">
      <dgm:prSet presAssocID="{BF4E4A26-6712-42EA-B345-DCDD93F4539A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1B3E778-887D-495B-9001-B2DCA720D789}" type="pres">
      <dgm:prSet presAssocID="{BF4E4A26-6712-42EA-B345-DCDD93F4539A}" presName="topArc1" presStyleLbl="parChTrans1D1" presStyleIdx="4" presStyleCnt="28"/>
      <dgm:spPr/>
    </dgm:pt>
    <dgm:pt modelId="{D618AED8-400F-4CBF-A14D-5BDB78A2F6E5}" type="pres">
      <dgm:prSet presAssocID="{BF4E4A26-6712-42EA-B345-DCDD93F4539A}" presName="bottomArc1" presStyleLbl="parChTrans1D1" presStyleIdx="5" presStyleCnt="28"/>
      <dgm:spPr/>
    </dgm:pt>
    <dgm:pt modelId="{A2A678C6-8017-423A-A7FB-94EB84405EAE}" type="pres">
      <dgm:prSet presAssocID="{BF4E4A26-6712-42EA-B345-DCDD93F4539A}" presName="topConnNode1" presStyleLbl="asst0" presStyleIdx="0" presStyleCnt="0"/>
      <dgm:spPr/>
      <dgm:t>
        <a:bodyPr/>
        <a:lstStyle/>
        <a:p>
          <a:endParaRPr lang="pt-BR"/>
        </a:p>
      </dgm:t>
    </dgm:pt>
    <dgm:pt modelId="{2E952E86-86E3-4204-B97A-749ADFEFD476}" type="pres">
      <dgm:prSet presAssocID="{BF4E4A26-6712-42EA-B345-DCDD93F4539A}" presName="hierChild2" presStyleCnt="0"/>
      <dgm:spPr/>
    </dgm:pt>
    <dgm:pt modelId="{F9A4592D-78FF-4A1F-A796-E29E0FB6C536}" type="pres">
      <dgm:prSet presAssocID="{3AAFA693-CB5F-43F6-A4AD-EF656E85EC29}" presName="Name28" presStyleLbl="parChTrans1D2" presStyleIdx="1" presStyleCnt="7"/>
      <dgm:spPr/>
      <dgm:t>
        <a:bodyPr/>
        <a:lstStyle/>
        <a:p>
          <a:endParaRPr lang="pt-BR"/>
        </a:p>
      </dgm:t>
    </dgm:pt>
    <dgm:pt modelId="{65CA1769-2D14-477E-9C0C-0217A95F3709}" type="pres">
      <dgm:prSet presAssocID="{7C018A80-B8E3-4234-90D7-3F88D88E9D78}" presName="hierRoot2" presStyleCnt="0">
        <dgm:presLayoutVars>
          <dgm:hierBranch val="init"/>
        </dgm:presLayoutVars>
      </dgm:prSet>
      <dgm:spPr/>
    </dgm:pt>
    <dgm:pt modelId="{076E199A-17C4-49C4-BF0E-27DCF726EEC5}" type="pres">
      <dgm:prSet presAssocID="{7C018A80-B8E3-4234-90D7-3F88D88E9D78}" presName="rootComposite2" presStyleCnt="0"/>
      <dgm:spPr/>
    </dgm:pt>
    <dgm:pt modelId="{0DB4305B-97B7-4198-9143-588F5FD8F617}" type="pres">
      <dgm:prSet presAssocID="{7C018A80-B8E3-4234-90D7-3F88D88E9D78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CCDBFEE8-7F50-4E4E-86F2-7F0F996F5484}" type="pres">
      <dgm:prSet presAssocID="{7C018A80-B8E3-4234-90D7-3F88D88E9D78}" presName="topArc2" presStyleLbl="parChTrans1D1" presStyleIdx="6" presStyleCnt="28"/>
      <dgm:spPr/>
    </dgm:pt>
    <dgm:pt modelId="{C391A2FC-DA85-4CD5-B205-43C0F17C5014}" type="pres">
      <dgm:prSet presAssocID="{7C018A80-B8E3-4234-90D7-3F88D88E9D78}" presName="bottomArc2" presStyleLbl="parChTrans1D1" presStyleIdx="7" presStyleCnt="28"/>
      <dgm:spPr/>
    </dgm:pt>
    <dgm:pt modelId="{5253840D-5801-44AF-88BC-F131B95683FB}" type="pres">
      <dgm:prSet presAssocID="{7C018A80-B8E3-4234-90D7-3F88D88E9D78}" presName="topConnNode2" presStyleLbl="node2" presStyleIdx="0" presStyleCnt="0"/>
      <dgm:spPr/>
      <dgm:t>
        <a:bodyPr/>
        <a:lstStyle/>
        <a:p>
          <a:endParaRPr lang="pt-BR"/>
        </a:p>
      </dgm:t>
    </dgm:pt>
    <dgm:pt modelId="{002AA242-4A5F-4E9E-A16E-69BEDC5B4CD4}" type="pres">
      <dgm:prSet presAssocID="{7C018A80-B8E3-4234-90D7-3F88D88E9D78}" presName="hierChild4" presStyleCnt="0"/>
      <dgm:spPr/>
    </dgm:pt>
    <dgm:pt modelId="{EF7AD22F-1D1A-40F9-A4C4-5926C6730E9B}" type="pres">
      <dgm:prSet presAssocID="{D537BAE1-72A9-4982-BEEE-7E866BE3AFD2}" presName="Name28" presStyleLbl="parChTrans1D3" presStyleIdx="0" presStyleCnt="5"/>
      <dgm:spPr/>
      <dgm:t>
        <a:bodyPr/>
        <a:lstStyle/>
        <a:p>
          <a:endParaRPr lang="pt-BR"/>
        </a:p>
      </dgm:t>
    </dgm:pt>
    <dgm:pt modelId="{0057BB30-C524-4165-BC54-23F9677D9D24}" type="pres">
      <dgm:prSet presAssocID="{1C212EC9-2739-4AB6-937A-EE5AB2FF2C10}" presName="hierRoot2" presStyleCnt="0">
        <dgm:presLayoutVars>
          <dgm:hierBranch val="init"/>
        </dgm:presLayoutVars>
      </dgm:prSet>
      <dgm:spPr/>
    </dgm:pt>
    <dgm:pt modelId="{5DF43E91-DB69-4F46-A9D2-DF91E64F8A8F}" type="pres">
      <dgm:prSet presAssocID="{1C212EC9-2739-4AB6-937A-EE5AB2FF2C10}" presName="rootComposite2" presStyleCnt="0"/>
      <dgm:spPr/>
    </dgm:pt>
    <dgm:pt modelId="{E497291A-9F52-46C4-87F3-C52C27A6BC19}" type="pres">
      <dgm:prSet presAssocID="{1C212EC9-2739-4AB6-937A-EE5AB2FF2C1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3149B3B-2398-471F-A16E-CDCDC74BAED9}" type="pres">
      <dgm:prSet presAssocID="{1C212EC9-2739-4AB6-937A-EE5AB2FF2C10}" presName="topArc2" presStyleLbl="parChTrans1D1" presStyleIdx="8" presStyleCnt="28"/>
      <dgm:spPr/>
    </dgm:pt>
    <dgm:pt modelId="{F6AC59B4-D039-41F4-B397-2F620D3D7733}" type="pres">
      <dgm:prSet presAssocID="{1C212EC9-2739-4AB6-937A-EE5AB2FF2C10}" presName="bottomArc2" presStyleLbl="parChTrans1D1" presStyleIdx="9" presStyleCnt="28"/>
      <dgm:spPr/>
    </dgm:pt>
    <dgm:pt modelId="{5F293C6C-C5A5-44BD-9545-6FF3D36C75A2}" type="pres">
      <dgm:prSet presAssocID="{1C212EC9-2739-4AB6-937A-EE5AB2FF2C10}" presName="topConnNode2" presStyleLbl="node3" presStyleIdx="0" presStyleCnt="0"/>
      <dgm:spPr/>
      <dgm:t>
        <a:bodyPr/>
        <a:lstStyle/>
        <a:p>
          <a:endParaRPr lang="pt-BR"/>
        </a:p>
      </dgm:t>
    </dgm:pt>
    <dgm:pt modelId="{F653D052-4E6E-4BB0-B042-CDCF5A9EA2EF}" type="pres">
      <dgm:prSet presAssocID="{1C212EC9-2739-4AB6-937A-EE5AB2FF2C10}" presName="hierChild4" presStyleCnt="0"/>
      <dgm:spPr/>
    </dgm:pt>
    <dgm:pt modelId="{3EEA2F96-6609-4617-B7B8-3E9372A316B0}" type="pres">
      <dgm:prSet presAssocID="{1C212EC9-2739-4AB6-937A-EE5AB2FF2C10}" presName="hierChild5" presStyleCnt="0"/>
      <dgm:spPr/>
    </dgm:pt>
    <dgm:pt modelId="{3BEDC5BB-4165-4636-A602-60E683F310E3}" type="pres">
      <dgm:prSet presAssocID="{332F74E3-8D43-4E53-8B3A-40E3D85F4041}" presName="Name28" presStyleLbl="parChTrans1D3" presStyleIdx="1" presStyleCnt="5"/>
      <dgm:spPr/>
      <dgm:t>
        <a:bodyPr/>
        <a:lstStyle/>
        <a:p>
          <a:endParaRPr lang="pt-BR"/>
        </a:p>
      </dgm:t>
    </dgm:pt>
    <dgm:pt modelId="{F91CA946-67C0-4893-A482-D15318E892F2}" type="pres">
      <dgm:prSet presAssocID="{1C7852DC-5A48-4C80-98CE-1C20C9E6EB17}" presName="hierRoot2" presStyleCnt="0">
        <dgm:presLayoutVars>
          <dgm:hierBranch val="init"/>
        </dgm:presLayoutVars>
      </dgm:prSet>
      <dgm:spPr/>
    </dgm:pt>
    <dgm:pt modelId="{0DC498E3-C91F-4E52-9BC6-FD64A4838F48}" type="pres">
      <dgm:prSet presAssocID="{1C7852DC-5A48-4C80-98CE-1C20C9E6EB17}" presName="rootComposite2" presStyleCnt="0"/>
      <dgm:spPr/>
    </dgm:pt>
    <dgm:pt modelId="{63E3C42D-1F03-4216-A659-B9195B867B05}" type="pres">
      <dgm:prSet presAssocID="{1C7852DC-5A48-4C80-98CE-1C20C9E6EB17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C5579E6-470A-4B81-B3F8-9665C000F785}" type="pres">
      <dgm:prSet presAssocID="{1C7852DC-5A48-4C80-98CE-1C20C9E6EB17}" presName="topArc2" presStyleLbl="parChTrans1D1" presStyleIdx="10" presStyleCnt="28"/>
      <dgm:spPr/>
    </dgm:pt>
    <dgm:pt modelId="{54AAAB3C-7954-4F2F-A7AF-A188BAED2BA7}" type="pres">
      <dgm:prSet presAssocID="{1C7852DC-5A48-4C80-98CE-1C20C9E6EB17}" presName="bottomArc2" presStyleLbl="parChTrans1D1" presStyleIdx="11" presStyleCnt="28"/>
      <dgm:spPr/>
    </dgm:pt>
    <dgm:pt modelId="{965B6BBC-C118-450D-9485-25AB55B9C408}" type="pres">
      <dgm:prSet presAssocID="{1C7852DC-5A48-4C80-98CE-1C20C9E6EB17}" presName="topConnNode2" presStyleLbl="node3" presStyleIdx="0" presStyleCnt="0"/>
      <dgm:spPr/>
      <dgm:t>
        <a:bodyPr/>
        <a:lstStyle/>
        <a:p>
          <a:endParaRPr lang="pt-BR"/>
        </a:p>
      </dgm:t>
    </dgm:pt>
    <dgm:pt modelId="{F34A8F36-ADD4-417F-9916-3A6742BE80A9}" type="pres">
      <dgm:prSet presAssocID="{1C7852DC-5A48-4C80-98CE-1C20C9E6EB17}" presName="hierChild4" presStyleCnt="0"/>
      <dgm:spPr/>
    </dgm:pt>
    <dgm:pt modelId="{FB4E47CE-6440-404E-951A-C7169758C276}" type="pres">
      <dgm:prSet presAssocID="{1C7852DC-5A48-4C80-98CE-1C20C9E6EB17}" presName="hierChild5" presStyleCnt="0"/>
      <dgm:spPr/>
    </dgm:pt>
    <dgm:pt modelId="{C6164A6E-AA8C-4854-8FA3-87E4F76A8E99}" type="pres">
      <dgm:prSet presAssocID="{4159CEAA-2874-415B-AEA3-85E0C0797F03}" presName="Name28" presStyleLbl="parChTrans1D3" presStyleIdx="2" presStyleCnt="5"/>
      <dgm:spPr/>
      <dgm:t>
        <a:bodyPr/>
        <a:lstStyle/>
        <a:p>
          <a:endParaRPr lang="pt-BR"/>
        </a:p>
      </dgm:t>
    </dgm:pt>
    <dgm:pt modelId="{9591652F-D9E7-47B7-A3C4-AF3A6D3E24FB}" type="pres">
      <dgm:prSet presAssocID="{7D523297-35BB-4B90-A718-F8482E9447CD}" presName="hierRoot2" presStyleCnt="0">
        <dgm:presLayoutVars>
          <dgm:hierBranch val="init"/>
        </dgm:presLayoutVars>
      </dgm:prSet>
      <dgm:spPr/>
    </dgm:pt>
    <dgm:pt modelId="{E1C146B2-6029-4177-AC80-1628395E4306}" type="pres">
      <dgm:prSet presAssocID="{7D523297-35BB-4B90-A718-F8482E9447CD}" presName="rootComposite2" presStyleCnt="0"/>
      <dgm:spPr/>
    </dgm:pt>
    <dgm:pt modelId="{C2D97CFC-3940-4103-8271-E6FA3F8B6884}" type="pres">
      <dgm:prSet presAssocID="{7D523297-35BB-4B90-A718-F8482E9447C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4B346D1-35C7-419A-9613-CCB9893F6959}" type="pres">
      <dgm:prSet presAssocID="{7D523297-35BB-4B90-A718-F8482E9447CD}" presName="topArc2" presStyleLbl="parChTrans1D1" presStyleIdx="12" presStyleCnt="28"/>
      <dgm:spPr/>
    </dgm:pt>
    <dgm:pt modelId="{018C9AC4-3FDC-43F5-AD3C-1D6FBBC5E3EB}" type="pres">
      <dgm:prSet presAssocID="{7D523297-35BB-4B90-A718-F8482E9447CD}" presName="bottomArc2" presStyleLbl="parChTrans1D1" presStyleIdx="13" presStyleCnt="28"/>
      <dgm:spPr/>
    </dgm:pt>
    <dgm:pt modelId="{ED629094-CE07-4DFF-B6CB-0568DF8B6504}" type="pres">
      <dgm:prSet presAssocID="{7D523297-35BB-4B90-A718-F8482E9447CD}" presName="topConnNode2" presStyleLbl="node3" presStyleIdx="0" presStyleCnt="0"/>
      <dgm:spPr/>
      <dgm:t>
        <a:bodyPr/>
        <a:lstStyle/>
        <a:p>
          <a:endParaRPr lang="pt-BR"/>
        </a:p>
      </dgm:t>
    </dgm:pt>
    <dgm:pt modelId="{E3485BAF-D423-47D6-B152-208FC4C061ED}" type="pres">
      <dgm:prSet presAssocID="{7D523297-35BB-4B90-A718-F8482E9447CD}" presName="hierChild4" presStyleCnt="0"/>
      <dgm:spPr/>
    </dgm:pt>
    <dgm:pt modelId="{9C221CAE-56A3-4BCE-8030-B41649546AF4}" type="pres">
      <dgm:prSet presAssocID="{7D523297-35BB-4B90-A718-F8482E9447CD}" presName="hierChild5" presStyleCnt="0"/>
      <dgm:spPr/>
    </dgm:pt>
    <dgm:pt modelId="{975420E4-D0AA-4E0C-B55F-07C6D5FB23A3}" type="pres">
      <dgm:prSet presAssocID="{518F17CD-1494-428D-AD71-59B73B059388}" presName="Name28" presStyleLbl="parChTrans1D3" presStyleIdx="3" presStyleCnt="5"/>
      <dgm:spPr/>
      <dgm:t>
        <a:bodyPr/>
        <a:lstStyle/>
        <a:p>
          <a:endParaRPr lang="pt-BR"/>
        </a:p>
      </dgm:t>
    </dgm:pt>
    <dgm:pt modelId="{483DBCCF-00A8-44CA-BCFB-D41B8791BD25}" type="pres">
      <dgm:prSet presAssocID="{D565DDC4-9F0C-4DC6-BF6F-9CB831B6C733}" presName="hierRoot2" presStyleCnt="0">
        <dgm:presLayoutVars>
          <dgm:hierBranch val="init"/>
        </dgm:presLayoutVars>
      </dgm:prSet>
      <dgm:spPr/>
    </dgm:pt>
    <dgm:pt modelId="{BF179A89-2688-48E7-9284-66BC932B7402}" type="pres">
      <dgm:prSet presAssocID="{D565DDC4-9F0C-4DC6-BF6F-9CB831B6C733}" presName="rootComposite2" presStyleCnt="0"/>
      <dgm:spPr/>
    </dgm:pt>
    <dgm:pt modelId="{2F53C1C2-E3E1-4F7C-90B0-AC02D1B1BA74}" type="pres">
      <dgm:prSet presAssocID="{D565DDC4-9F0C-4DC6-BF6F-9CB831B6C733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768EB45-0B43-45D1-821E-BB259DF6D3E7}" type="pres">
      <dgm:prSet presAssocID="{D565DDC4-9F0C-4DC6-BF6F-9CB831B6C733}" presName="topArc2" presStyleLbl="parChTrans1D1" presStyleIdx="14" presStyleCnt="28"/>
      <dgm:spPr/>
    </dgm:pt>
    <dgm:pt modelId="{9CECC0DD-1C6B-42F6-BD22-9E96D9FBE709}" type="pres">
      <dgm:prSet presAssocID="{D565DDC4-9F0C-4DC6-BF6F-9CB831B6C733}" presName="bottomArc2" presStyleLbl="parChTrans1D1" presStyleIdx="15" presStyleCnt="28"/>
      <dgm:spPr/>
    </dgm:pt>
    <dgm:pt modelId="{3B0A1969-09D7-487F-9330-D84ABCEB1D4F}" type="pres">
      <dgm:prSet presAssocID="{D565DDC4-9F0C-4DC6-BF6F-9CB831B6C733}" presName="topConnNode2" presStyleLbl="node3" presStyleIdx="0" presStyleCnt="0"/>
      <dgm:spPr/>
      <dgm:t>
        <a:bodyPr/>
        <a:lstStyle/>
        <a:p>
          <a:endParaRPr lang="pt-BR"/>
        </a:p>
      </dgm:t>
    </dgm:pt>
    <dgm:pt modelId="{87E71C12-2207-4BB8-AE2F-A2590B5FBA9B}" type="pres">
      <dgm:prSet presAssocID="{D565DDC4-9F0C-4DC6-BF6F-9CB831B6C733}" presName="hierChild4" presStyleCnt="0"/>
      <dgm:spPr/>
    </dgm:pt>
    <dgm:pt modelId="{A4B35D1D-75E9-401E-937F-6A1C8647B314}" type="pres">
      <dgm:prSet presAssocID="{D565DDC4-9F0C-4DC6-BF6F-9CB831B6C733}" presName="hierChild5" presStyleCnt="0"/>
      <dgm:spPr/>
    </dgm:pt>
    <dgm:pt modelId="{D3A391F8-AC8A-403E-BEB6-BCF54D6C5A70}" type="pres">
      <dgm:prSet presAssocID="{7C018A80-B8E3-4234-90D7-3F88D88E9D78}" presName="hierChild5" presStyleCnt="0"/>
      <dgm:spPr/>
    </dgm:pt>
    <dgm:pt modelId="{E10C5DB4-D930-4C09-BB6A-F83ABCB4AB77}" type="pres">
      <dgm:prSet presAssocID="{6E323FB7-335C-4DEC-8045-F58D937FB736}" presName="Name28" presStyleLbl="parChTrans1D2" presStyleIdx="2" presStyleCnt="7"/>
      <dgm:spPr/>
      <dgm:t>
        <a:bodyPr/>
        <a:lstStyle/>
        <a:p>
          <a:endParaRPr lang="pt-BR"/>
        </a:p>
      </dgm:t>
    </dgm:pt>
    <dgm:pt modelId="{91D1BD5A-2966-4B31-8184-989E2EEA3F4F}" type="pres">
      <dgm:prSet presAssocID="{6AE3B7D3-5F66-47CC-9989-CDA44BC03C22}" presName="hierRoot2" presStyleCnt="0">
        <dgm:presLayoutVars>
          <dgm:hierBranch val="init"/>
        </dgm:presLayoutVars>
      </dgm:prSet>
      <dgm:spPr/>
    </dgm:pt>
    <dgm:pt modelId="{76E30EEE-753B-4B7D-BFD9-194383A4AD01}" type="pres">
      <dgm:prSet presAssocID="{6AE3B7D3-5F66-47CC-9989-CDA44BC03C22}" presName="rootComposite2" presStyleCnt="0"/>
      <dgm:spPr/>
    </dgm:pt>
    <dgm:pt modelId="{41AD11D5-764E-413C-AC99-39B4FFA263E6}" type="pres">
      <dgm:prSet presAssocID="{6AE3B7D3-5F66-47CC-9989-CDA44BC03C22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EA8A150-A669-4B12-B579-EC817CC177B0}" type="pres">
      <dgm:prSet presAssocID="{6AE3B7D3-5F66-47CC-9989-CDA44BC03C22}" presName="topArc2" presStyleLbl="parChTrans1D1" presStyleIdx="16" presStyleCnt="28"/>
      <dgm:spPr/>
    </dgm:pt>
    <dgm:pt modelId="{8C7D2B1C-B1D7-42C0-8977-C83C0192D7E1}" type="pres">
      <dgm:prSet presAssocID="{6AE3B7D3-5F66-47CC-9989-CDA44BC03C22}" presName="bottomArc2" presStyleLbl="parChTrans1D1" presStyleIdx="17" presStyleCnt="28"/>
      <dgm:spPr/>
    </dgm:pt>
    <dgm:pt modelId="{8DC646EC-AD5B-4693-907D-346C62508157}" type="pres">
      <dgm:prSet presAssocID="{6AE3B7D3-5F66-47CC-9989-CDA44BC03C22}" presName="topConnNode2" presStyleLbl="node2" presStyleIdx="0" presStyleCnt="0"/>
      <dgm:spPr/>
      <dgm:t>
        <a:bodyPr/>
        <a:lstStyle/>
        <a:p>
          <a:endParaRPr lang="pt-BR"/>
        </a:p>
      </dgm:t>
    </dgm:pt>
    <dgm:pt modelId="{7CDF8FF1-D5EB-495B-9853-7C7F18E4F669}" type="pres">
      <dgm:prSet presAssocID="{6AE3B7D3-5F66-47CC-9989-CDA44BC03C22}" presName="hierChild4" presStyleCnt="0"/>
      <dgm:spPr/>
    </dgm:pt>
    <dgm:pt modelId="{F805E1CB-0506-437D-9DF3-E5743C0CF8CF}" type="pres">
      <dgm:prSet presAssocID="{6AE3B7D3-5F66-47CC-9989-CDA44BC03C22}" presName="hierChild5" presStyleCnt="0"/>
      <dgm:spPr/>
    </dgm:pt>
    <dgm:pt modelId="{DC404DFE-4A20-48F6-B38F-66273DDDDC25}" type="pres">
      <dgm:prSet presAssocID="{A78135C0-950B-4A5C-8847-1D77C25D6DF6}" presName="Name28" presStyleLbl="parChTrans1D2" presStyleIdx="3" presStyleCnt="7"/>
      <dgm:spPr/>
      <dgm:t>
        <a:bodyPr/>
        <a:lstStyle/>
        <a:p>
          <a:endParaRPr lang="pt-BR"/>
        </a:p>
      </dgm:t>
    </dgm:pt>
    <dgm:pt modelId="{62B5557E-5181-4821-ADC7-C9CF6491DCA8}" type="pres">
      <dgm:prSet presAssocID="{1450F1F2-A46F-4CBA-B1D6-CCA8AF71EC19}" presName="hierRoot2" presStyleCnt="0">
        <dgm:presLayoutVars>
          <dgm:hierBranch val="init"/>
        </dgm:presLayoutVars>
      </dgm:prSet>
      <dgm:spPr/>
    </dgm:pt>
    <dgm:pt modelId="{7B719613-766B-4A4C-9292-2C0DCA7CDDA1}" type="pres">
      <dgm:prSet presAssocID="{1450F1F2-A46F-4CBA-B1D6-CCA8AF71EC19}" presName="rootComposite2" presStyleCnt="0"/>
      <dgm:spPr/>
    </dgm:pt>
    <dgm:pt modelId="{4BC91BA5-BA73-4EDD-88B7-965ED211A9F7}" type="pres">
      <dgm:prSet presAssocID="{1450F1F2-A46F-4CBA-B1D6-CCA8AF71EC19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3D45DA8-2268-432B-8B57-E091EA43B194}" type="pres">
      <dgm:prSet presAssocID="{1450F1F2-A46F-4CBA-B1D6-CCA8AF71EC19}" presName="topArc2" presStyleLbl="parChTrans1D1" presStyleIdx="18" presStyleCnt="28"/>
      <dgm:spPr/>
    </dgm:pt>
    <dgm:pt modelId="{88745C80-E3B6-4E67-B7EB-3E323DDD3B77}" type="pres">
      <dgm:prSet presAssocID="{1450F1F2-A46F-4CBA-B1D6-CCA8AF71EC19}" presName="bottomArc2" presStyleLbl="parChTrans1D1" presStyleIdx="19" presStyleCnt="28"/>
      <dgm:spPr/>
    </dgm:pt>
    <dgm:pt modelId="{9D38A623-4239-4C98-AE0E-C271A2973C0E}" type="pres">
      <dgm:prSet presAssocID="{1450F1F2-A46F-4CBA-B1D6-CCA8AF71EC19}" presName="topConnNode2" presStyleLbl="node2" presStyleIdx="0" presStyleCnt="0"/>
      <dgm:spPr/>
      <dgm:t>
        <a:bodyPr/>
        <a:lstStyle/>
        <a:p>
          <a:endParaRPr lang="pt-BR"/>
        </a:p>
      </dgm:t>
    </dgm:pt>
    <dgm:pt modelId="{E225485D-845F-4800-87F5-C4F3EF229245}" type="pres">
      <dgm:prSet presAssocID="{1450F1F2-A46F-4CBA-B1D6-CCA8AF71EC19}" presName="hierChild4" presStyleCnt="0"/>
      <dgm:spPr/>
    </dgm:pt>
    <dgm:pt modelId="{7CD3D6B3-8A1B-40B0-A260-0BF192273454}" type="pres">
      <dgm:prSet presAssocID="{1450F1F2-A46F-4CBA-B1D6-CCA8AF71EC19}" presName="hierChild5" presStyleCnt="0"/>
      <dgm:spPr/>
    </dgm:pt>
    <dgm:pt modelId="{300FEA03-0C89-4ED2-AEAC-2EF9B5620176}" type="pres">
      <dgm:prSet presAssocID="{A8CCEF9D-257D-4CFB-A9E8-EA49A9A99DC9}" presName="Name28" presStyleLbl="parChTrans1D2" presStyleIdx="4" presStyleCnt="7"/>
      <dgm:spPr/>
      <dgm:t>
        <a:bodyPr/>
        <a:lstStyle/>
        <a:p>
          <a:endParaRPr lang="pt-BR"/>
        </a:p>
      </dgm:t>
    </dgm:pt>
    <dgm:pt modelId="{562769F2-D3FD-4DBD-A055-8C1B4B8C3FD0}" type="pres">
      <dgm:prSet presAssocID="{579C0FDD-A38D-4574-8DE3-A5B1F541E791}" presName="hierRoot2" presStyleCnt="0">
        <dgm:presLayoutVars>
          <dgm:hierBranch val="init"/>
        </dgm:presLayoutVars>
      </dgm:prSet>
      <dgm:spPr/>
    </dgm:pt>
    <dgm:pt modelId="{4EBE6607-6DE6-4E56-8024-C121305EF659}" type="pres">
      <dgm:prSet presAssocID="{579C0FDD-A38D-4574-8DE3-A5B1F541E791}" presName="rootComposite2" presStyleCnt="0"/>
      <dgm:spPr/>
    </dgm:pt>
    <dgm:pt modelId="{D24AE10F-B07C-4611-8188-6CFB8C54146A}" type="pres">
      <dgm:prSet presAssocID="{579C0FDD-A38D-4574-8DE3-A5B1F541E79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E63F793-E536-4962-9810-48EC760F96FB}" type="pres">
      <dgm:prSet presAssocID="{579C0FDD-A38D-4574-8DE3-A5B1F541E791}" presName="topArc2" presStyleLbl="parChTrans1D1" presStyleIdx="20" presStyleCnt="28"/>
      <dgm:spPr/>
    </dgm:pt>
    <dgm:pt modelId="{493BFBA9-5A14-4D36-84A8-99F35DA4966D}" type="pres">
      <dgm:prSet presAssocID="{579C0FDD-A38D-4574-8DE3-A5B1F541E791}" presName="bottomArc2" presStyleLbl="parChTrans1D1" presStyleIdx="21" presStyleCnt="28"/>
      <dgm:spPr/>
    </dgm:pt>
    <dgm:pt modelId="{B13738BB-38C1-477D-A73A-FDD3054375E0}" type="pres">
      <dgm:prSet presAssocID="{579C0FDD-A38D-4574-8DE3-A5B1F541E791}" presName="topConnNode2" presStyleLbl="node2" presStyleIdx="0" presStyleCnt="0"/>
      <dgm:spPr/>
      <dgm:t>
        <a:bodyPr/>
        <a:lstStyle/>
        <a:p>
          <a:endParaRPr lang="pt-BR"/>
        </a:p>
      </dgm:t>
    </dgm:pt>
    <dgm:pt modelId="{0DC10F9C-7E0B-4059-A990-47B3ED41F9EA}" type="pres">
      <dgm:prSet presAssocID="{579C0FDD-A38D-4574-8DE3-A5B1F541E791}" presName="hierChild4" presStyleCnt="0"/>
      <dgm:spPr/>
    </dgm:pt>
    <dgm:pt modelId="{8529B8C0-B9D9-4565-B12D-E38AC30F3843}" type="pres">
      <dgm:prSet presAssocID="{C2AC2B0D-AC11-416A-8473-CF77C8E0CAE3}" presName="Name28" presStyleLbl="parChTrans1D3" presStyleIdx="4" presStyleCnt="5"/>
      <dgm:spPr/>
    </dgm:pt>
    <dgm:pt modelId="{78E5A7A0-D078-40DC-B847-4E36705ED2D3}" type="pres">
      <dgm:prSet presAssocID="{7A1C2DAA-89D6-4A80-97FE-9500FD4AFE6F}" presName="hierRoot2" presStyleCnt="0">
        <dgm:presLayoutVars>
          <dgm:hierBranch val="init"/>
        </dgm:presLayoutVars>
      </dgm:prSet>
      <dgm:spPr/>
    </dgm:pt>
    <dgm:pt modelId="{48CDCD5C-8066-49C7-BEE9-886F4900A3CF}" type="pres">
      <dgm:prSet presAssocID="{7A1C2DAA-89D6-4A80-97FE-9500FD4AFE6F}" presName="rootComposite2" presStyleCnt="0"/>
      <dgm:spPr/>
    </dgm:pt>
    <dgm:pt modelId="{7488032A-025B-4A4F-B4D6-7DCA1C8ED4B3}" type="pres">
      <dgm:prSet presAssocID="{7A1C2DAA-89D6-4A80-97FE-9500FD4AFE6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AFF2EAF6-04F5-4B9B-A2CE-019B9533067C}" type="pres">
      <dgm:prSet presAssocID="{7A1C2DAA-89D6-4A80-97FE-9500FD4AFE6F}" presName="topArc2" presStyleLbl="parChTrans1D1" presStyleIdx="22" presStyleCnt="28"/>
      <dgm:spPr/>
    </dgm:pt>
    <dgm:pt modelId="{8CD130FA-2F79-4A70-80D6-00E3E403552D}" type="pres">
      <dgm:prSet presAssocID="{7A1C2DAA-89D6-4A80-97FE-9500FD4AFE6F}" presName="bottomArc2" presStyleLbl="parChTrans1D1" presStyleIdx="23" presStyleCnt="28"/>
      <dgm:spPr/>
    </dgm:pt>
    <dgm:pt modelId="{9FE0DC59-8767-4BB0-A93D-5DDF560753EB}" type="pres">
      <dgm:prSet presAssocID="{7A1C2DAA-89D6-4A80-97FE-9500FD4AFE6F}" presName="topConnNode2" presStyleLbl="node3" presStyleIdx="0" presStyleCnt="0"/>
      <dgm:spPr/>
      <dgm:t>
        <a:bodyPr/>
        <a:lstStyle/>
        <a:p>
          <a:endParaRPr lang="pt-BR"/>
        </a:p>
      </dgm:t>
    </dgm:pt>
    <dgm:pt modelId="{BAA26CE0-FDE8-4BD4-B28A-DC42A0856851}" type="pres">
      <dgm:prSet presAssocID="{7A1C2DAA-89D6-4A80-97FE-9500FD4AFE6F}" presName="hierChild4" presStyleCnt="0"/>
      <dgm:spPr/>
    </dgm:pt>
    <dgm:pt modelId="{B55DE2E2-879A-455C-8093-0F433B953494}" type="pres">
      <dgm:prSet presAssocID="{7A1C2DAA-89D6-4A80-97FE-9500FD4AFE6F}" presName="hierChild5" presStyleCnt="0"/>
      <dgm:spPr/>
    </dgm:pt>
    <dgm:pt modelId="{6C0FD032-E766-4837-8DCF-7184588BDF15}" type="pres">
      <dgm:prSet presAssocID="{579C0FDD-A38D-4574-8DE3-A5B1F541E791}" presName="hierChild5" presStyleCnt="0"/>
      <dgm:spPr/>
    </dgm:pt>
    <dgm:pt modelId="{884BD3EE-6165-4715-BCC2-8E58BDBAC7D1}" type="pres">
      <dgm:prSet presAssocID="{B27AEE1D-826B-4367-9235-175329E3679E}" presName="Name28" presStyleLbl="parChTrans1D2" presStyleIdx="5" presStyleCnt="7"/>
      <dgm:spPr/>
    </dgm:pt>
    <dgm:pt modelId="{518E8869-CD3C-45A6-9E65-709DE1E9C532}" type="pres">
      <dgm:prSet presAssocID="{1902E146-5723-4318-AE78-410DF2A8EB8D}" presName="hierRoot2" presStyleCnt="0">
        <dgm:presLayoutVars>
          <dgm:hierBranch val="init"/>
        </dgm:presLayoutVars>
      </dgm:prSet>
      <dgm:spPr/>
    </dgm:pt>
    <dgm:pt modelId="{AEFCA34B-595A-4367-8E4E-A5BA9B949B2E}" type="pres">
      <dgm:prSet presAssocID="{1902E146-5723-4318-AE78-410DF2A8EB8D}" presName="rootComposite2" presStyleCnt="0"/>
      <dgm:spPr/>
    </dgm:pt>
    <dgm:pt modelId="{B15E54DA-C018-4978-B021-BF21EB0457F7}" type="pres">
      <dgm:prSet presAssocID="{1902E146-5723-4318-AE78-410DF2A8EB8D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36373FCE-255F-43EC-B8F3-DDE0FD480E38}" type="pres">
      <dgm:prSet presAssocID="{1902E146-5723-4318-AE78-410DF2A8EB8D}" presName="topArc2" presStyleLbl="parChTrans1D1" presStyleIdx="24" presStyleCnt="28"/>
      <dgm:spPr/>
    </dgm:pt>
    <dgm:pt modelId="{C89EBA42-AC2C-47A7-8A50-6439DA8E0276}" type="pres">
      <dgm:prSet presAssocID="{1902E146-5723-4318-AE78-410DF2A8EB8D}" presName="bottomArc2" presStyleLbl="parChTrans1D1" presStyleIdx="25" presStyleCnt="28"/>
      <dgm:spPr/>
    </dgm:pt>
    <dgm:pt modelId="{BE35083A-FED7-4FEF-AA38-480257A62B67}" type="pres">
      <dgm:prSet presAssocID="{1902E146-5723-4318-AE78-410DF2A8EB8D}" presName="topConnNode2" presStyleLbl="node2" presStyleIdx="0" presStyleCnt="0"/>
      <dgm:spPr/>
      <dgm:t>
        <a:bodyPr/>
        <a:lstStyle/>
        <a:p>
          <a:endParaRPr lang="pt-BR"/>
        </a:p>
      </dgm:t>
    </dgm:pt>
    <dgm:pt modelId="{D735A2C3-2E9C-4DE3-9C9B-2059488D18D0}" type="pres">
      <dgm:prSet presAssocID="{1902E146-5723-4318-AE78-410DF2A8EB8D}" presName="hierChild4" presStyleCnt="0"/>
      <dgm:spPr/>
    </dgm:pt>
    <dgm:pt modelId="{0B8C27F8-7E91-4A53-8C9A-9644B13F3D61}" type="pres">
      <dgm:prSet presAssocID="{1902E146-5723-4318-AE78-410DF2A8EB8D}" presName="hierChild5" presStyleCnt="0"/>
      <dgm:spPr/>
    </dgm:pt>
    <dgm:pt modelId="{FA5A9A11-7CB7-4A7B-B444-65698A3D03DC}" type="pres">
      <dgm:prSet presAssocID="{BF4E4A26-6712-42EA-B345-DCDD93F4539A}" presName="hierChild3" presStyleCnt="0"/>
      <dgm:spPr/>
    </dgm:pt>
    <dgm:pt modelId="{CFFFD303-82D9-4369-B17A-F18CF5ED678B}" type="pres">
      <dgm:prSet presAssocID="{44A47E91-2C57-4156-B2EA-9A8A357F80AD}" presName="Name101" presStyleLbl="parChTrans1D2" presStyleIdx="6" presStyleCnt="7"/>
      <dgm:spPr/>
      <dgm:t>
        <a:bodyPr/>
        <a:lstStyle/>
        <a:p>
          <a:endParaRPr lang="pt-BR"/>
        </a:p>
      </dgm:t>
    </dgm:pt>
    <dgm:pt modelId="{1BB68043-1F65-4C62-985E-F1AA9E0B7FB9}" type="pres">
      <dgm:prSet presAssocID="{355220D6-0706-4487-A8F7-772F47D81198}" presName="hierRoot3" presStyleCnt="0">
        <dgm:presLayoutVars>
          <dgm:hierBranch val="init"/>
        </dgm:presLayoutVars>
      </dgm:prSet>
      <dgm:spPr/>
    </dgm:pt>
    <dgm:pt modelId="{E30D2398-76F6-41BD-AE1A-9AEF092DC933}" type="pres">
      <dgm:prSet presAssocID="{355220D6-0706-4487-A8F7-772F47D81198}" presName="rootComposite3" presStyleCnt="0"/>
      <dgm:spPr/>
    </dgm:pt>
    <dgm:pt modelId="{3056D39D-31F0-40E1-86EF-ED07B5660405}" type="pres">
      <dgm:prSet presAssocID="{355220D6-0706-4487-A8F7-772F47D81198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12A93489-B850-4C64-BC9F-14D7B8B869A8}" type="pres">
      <dgm:prSet presAssocID="{355220D6-0706-4487-A8F7-772F47D81198}" presName="topArc3" presStyleLbl="parChTrans1D1" presStyleIdx="26" presStyleCnt="28"/>
      <dgm:spPr/>
    </dgm:pt>
    <dgm:pt modelId="{EBB20D19-46AD-4FA3-ACDF-05A1E0A59F8B}" type="pres">
      <dgm:prSet presAssocID="{355220D6-0706-4487-A8F7-772F47D81198}" presName="bottomArc3" presStyleLbl="parChTrans1D1" presStyleIdx="27" presStyleCnt="28"/>
      <dgm:spPr/>
    </dgm:pt>
    <dgm:pt modelId="{43135051-45BF-4F1F-BB25-C852D6899366}" type="pres">
      <dgm:prSet presAssocID="{355220D6-0706-4487-A8F7-772F47D81198}" presName="topConnNode3" presStyleLbl="asst0" presStyleIdx="0" presStyleCnt="0"/>
      <dgm:spPr/>
      <dgm:t>
        <a:bodyPr/>
        <a:lstStyle/>
        <a:p>
          <a:endParaRPr lang="pt-BR"/>
        </a:p>
      </dgm:t>
    </dgm:pt>
    <dgm:pt modelId="{E236526A-F301-4FD1-A660-7B12A7A9D715}" type="pres">
      <dgm:prSet presAssocID="{355220D6-0706-4487-A8F7-772F47D81198}" presName="hierChild6" presStyleCnt="0"/>
      <dgm:spPr/>
    </dgm:pt>
    <dgm:pt modelId="{578D62B0-C8B5-4A78-849A-A076F1E9009B}" type="pres">
      <dgm:prSet presAssocID="{355220D6-0706-4487-A8F7-772F47D81198}" presName="hierChild7" presStyleCnt="0"/>
      <dgm:spPr/>
    </dgm:pt>
  </dgm:ptLst>
  <dgm:cxnLst>
    <dgm:cxn modelId="{B24A7809-2386-40C1-BF2F-FA7D00593069}" type="presOf" srcId="{332F74E3-8D43-4E53-8B3A-40E3D85F4041}" destId="{3BEDC5BB-4165-4636-A602-60E683F310E3}" srcOrd="0" destOrd="0" presId="urn:microsoft.com/office/officeart/2008/layout/HalfCircleOrganizationChart"/>
    <dgm:cxn modelId="{8BF592CE-27FC-4FFA-8D06-FBCDDC9EF4FE}" type="presOf" srcId="{6E323FB7-335C-4DEC-8045-F58D937FB736}" destId="{E10C5DB4-D930-4C09-BB6A-F83ABCB4AB77}" srcOrd="0" destOrd="0" presId="urn:microsoft.com/office/officeart/2008/layout/HalfCircleOrganizationChart"/>
    <dgm:cxn modelId="{6EBCE79E-5700-41FB-8A57-D620844BE98A}" type="presOf" srcId="{1C212EC9-2739-4AB6-937A-EE5AB2FF2C10}" destId="{5F293C6C-C5A5-44BD-9545-6FF3D36C75A2}" srcOrd="1" destOrd="0" presId="urn:microsoft.com/office/officeart/2008/layout/HalfCircleOrganizationChart"/>
    <dgm:cxn modelId="{15F0DD3D-76A0-4315-88D8-E221620D3265}" type="presOf" srcId="{BF4E4A26-6712-42EA-B345-DCDD93F4539A}" destId="{A2A678C6-8017-423A-A7FB-94EB84405EAE}" srcOrd="1" destOrd="0" presId="urn:microsoft.com/office/officeart/2008/layout/HalfCircleOrganizationChart"/>
    <dgm:cxn modelId="{01EBF8B9-BC80-44F7-BD8A-B8CF4E5E1DEF}" type="presOf" srcId="{1C7852DC-5A48-4C80-98CE-1C20C9E6EB17}" destId="{63E3C42D-1F03-4216-A659-B9195B867B05}" srcOrd="0" destOrd="0" presId="urn:microsoft.com/office/officeart/2008/layout/HalfCircleOrganizationChart"/>
    <dgm:cxn modelId="{440C9BD5-893B-4369-BB85-2FE6E677FB18}" type="presOf" srcId="{ED263B79-1D7B-40BA-B922-24036700AAA9}" destId="{1A7061A5-0424-417F-A6AA-DA62E837D534}" srcOrd="0" destOrd="0" presId="urn:microsoft.com/office/officeart/2008/layout/HalfCircleOrganizationChart"/>
    <dgm:cxn modelId="{C7B8436B-DCC7-49A8-A4A5-23479C6E4FD4}" type="presOf" srcId="{7D523297-35BB-4B90-A718-F8482E9447CD}" destId="{ED629094-CE07-4DFF-B6CB-0568DF8B6504}" srcOrd="1" destOrd="0" presId="urn:microsoft.com/office/officeart/2008/layout/HalfCircleOrganizationChart"/>
    <dgm:cxn modelId="{5C37126E-DE54-4526-A681-E86E56907245}" type="presOf" srcId="{1450F1F2-A46F-4CBA-B1D6-CCA8AF71EC19}" destId="{4BC91BA5-BA73-4EDD-88B7-965ED211A9F7}" srcOrd="0" destOrd="0" presId="urn:microsoft.com/office/officeart/2008/layout/HalfCircleOrganizationChart"/>
    <dgm:cxn modelId="{D5F277E5-B10E-43E3-9829-26BBFA1A5CE4}" srcId="{7C018A80-B8E3-4234-90D7-3F88D88E9D78}" destId="{1C212EC9-2739-4AB6-937A-EE5AB2FF2C10}" srcOrd="0" destOrd="0" parTransId="{D537BAE1-72A9-4982-BEEE-7E866BE3AFD2}" sibTransId="{866D10AB-8E2F-47C4-B635-8838360A5C2A}"/>
    <dgm:cxn modelId="{AF0A5FC6-A48C-41CE-9000-77B03B9FB66B}" srcId="{BF4E4A26-6712-42EA-B345-DCDD93F4539A}" destId="{1902E146-5723-4318-AE78-410DF2A8EB8D}" srcOrd="5" destOrd="0" parTransId="{B27AEE1D-826B-4367-9235-175329E3679E}" sibTransId="{660054F6-70ED-45FE-9034-08C88184FC3A}"/>
    <dgm:cxn modelId="{A127EFB4-DF7D-4D3D-8B70-AAE69CE80638}" type="presOf" srcId="{518F17CD-1494-428D-AD71-59B73B059388}" destId="{975420E4-D0AA-4E0C-B55F-07C6D5FB23A3}" srcOrd="0" destOrd="0" presId="urn:microsoft.com/office/officeart/2008/layout/HalfCircleOrganizationChart"/>
    <dgm:cxn modelId="{837567C2-2EAC-474F-B3C2-9485048F6676}" type="presOf" srcId="{C2AC2B0D-AC11-416A-8473-CF77C8E0CAE3}" destId="{8529B8C0-B9D9-4565-B12D-E38AC30F3843}" srcOrd="0" destOrd="0" presId="urn:microsoft.com/office/officeart/2008/layout/HalfCircleOrganizationChart"/>
    <dgm:cxn modelId="{C5E880ED-EF0C-4C8E-9918-43E15DDF0E1F}" srcId="{5ACBD8EB-87CA-48D2-9BC1-7B35C4186D14}" destId="{BF4E4A26-6712-42EA-B345-DCDD93F4539A}" srcOrd="1" destOrd="0" parTransId="{0E7B8150-D116-418D-83EA-BA81BC2DABD2}" sibTransId="{A6C6D4DF-92EF-41AE-A81E-5A978DCA567F}"/>
    <dgm:cxn modelId="{6E601A02-8600-4E4F-A45D-73AC755F8DA9}" srcId="{579C0FDD-A38D-4574-8DE3-A5B1F541E791}" destId="{7A1C2DAA-89D6-4A80-97FE-9500FD4AFE6F}" srcOrd="0" destOrd="0" parTransId="{C2AC2B0D-AC11-416A-8473-CF77C8E0CAE3}" sibTransId="{AE5F827E-6E68-446E-A77B-ED1DCCD03A4B}"/>
    <dgm:cxn modelId="{E28CD13D-2643-4125-90EF-4B7E25AE32D1}" type="presOf" srcId="{7C018A80-B8E3-4234-90D7-3F88D88E9D78}" destId="{0DB4305B-97B7-4198-9143-588F5FD8F617}" srcOrd="0" destOrd="0" presId="urn:microsoft.com/office/officeart/2008/layout/HalfCircleOrganizationChart"/>
    <dgm:cxn modelId="{E600615C-4298-4DA0-8C99-504D7EC30D6A}" type="presOf" srcId="{6AE3B7D3-5F66-47CC-9989-CDA44BC03C22}" destId="{41AD11D5-764E-413C-AC99-39B4FFA263E6}" srcOrd="0" destOrd="0" presId="urn:microsoft.com/office/officeart/2008/layout/HalfCircleOrganizationChart"/>
    <dgm:cxn modelId="{D6ED3E90-4CE8-404E-A9C8-1BD3B4C2E132}" srcId="{7C018A80-B8E3-4234-90D7-3F88D88E9D78}" destId="{D565DDC4-9F0C-4DC6-BF6F-9CB831B6C733}" srcOrd="3" destOrd="0" parTransId="{518F17CD-1494-428D-AD71-59B73B059388}" sibTransId="{839FA3F4-DEBE-482B-A213-40AE29A71CF1}"/>
    <dgm:cxn modelId="{FF86A990-D26B-41E7-88E1-A1F2B37D2C53}" srcId="{BF4E4A26-6712-42EA-B345-DCDD93F4539A}" destId="{579C0FDD-A38D-4574-8DE3-A5B1F541E791}" srcOrd="4" destOrd="0" parTransId="{A8CCEF9D-257D-4CFB-A9E8-EA49A9A99DC9}" sibTransId="{1CA4EFAF-1704-4DDE-9A15-06B9D274C347}"/>
    <dgm:cxn modelId="{5C2CFD19-49D7-4BC3-AD48-9DA3E55AAF3F}" type="presOf" srcId="{D537BAE1-72A9-4982-BEEE-7E866BE3AFD2}" destId="{EF7AD22F-1D1A-40F9-A4C4-5926C6730E9B}" srcOrd="0" destOrd="0" presId="urn:microsoft.com/office/officeart/2008/layout/HalfCircleOrganizationChart"/>
    <dgm:cxn modelId="{8C7D96AD-AD3B-4DEF-9E6A-B8F570023AED}" type="presOf" srcId="{1902E146-5723-4318-AE78-410DF2A8EB8D}" destId="{BE35083A-FED7-4FEF-AA38-480257A62B67}" srcOrd="1" destOrd="0" presId="urn:microsoft.com/office/officeart/2008/layout/HalfCircleOrganizationChart"/>
    <dgm:cxn modelId="{EA1CC9D8-6822-421C-A4C2-585B5CF89449}" type="presOf" srcId="{7A1C2DAA-89D6-4A80-97FE-9500FD4AFE6F}" destId="{7488032A-025B-4A4F-B4D6-7DCA1C8ED4B3}" srcOrd="0" destOrd="0" presId="urn:microsoft.com/office/officeart/2008/layout/HalfCircleOrganizationChart"/>
    <dgm:cxn modelId="{9EB20A4A-D941-4B9F-8D8F-89EFB2C402E9}" type="presOf" srcId="{1902E146-5723-4318-AE78-410DF2A8EB8D}" destId="{B15E54DA-C018-4978-B021-BF21EB0457F7}" srcOrd="0" destOrd="0" presId="urn:microsoft.com/office/officeart/2008/layout/HalfCircleOrganizationChart"/>
    <dgm:cxn modelId="{3E176DEF-573A-482C-B8CE-E1D3C5CF08C5}" type="presOf" srcId="{D565DDC4-9F0C-4DC6-BF6F-9CB831B6C733}" destId="{2F53C1C2-E3E1-4F7C-90B0-AC02D1B1BA74}" srcOrd="0" destOrd="0" presId="urn:microsoft.com/office/officeart/2008/layout/HalfCircleOrganizationChart"/>
    <dgm:cxn modelId="{FE6B1DF6-D172-4005-BEDB-EB3B6A5182FC}" type="presOf" srcId="{1C212EC9-2739-4AB6-937A-EE5AB2FF2C10}" destId="{E497291A-9F52-46C4-87F3-C52C27A6BC19}" srcOrd="0" destOrd="0" presId="urn:microsoft.com/office/officeart/2008/layout/HalfCircleOrganizationChart"/>
    <dgm:cxn modelId="{CB932A92-A8A7-46DA-A4D3-D3E7DF2FA016}" type="presOf" srcId="{6AE3B7D3-5F66-47CC-9989-CDA44BC03C22}" destId="{8DC646EC-AD5B-4693-907D-346C62508157}" srcOrd="1" destOrd="0" presId="urn:microsoft.com/office/officeart/2008/layout/HalfCircleOrganizationChart"/>
    <dgm:cxn modelId="{62F17713-F199-4D34-B111-4072231E9FA9}" type="presOf" srcId="{40163252-6F58-441F-A53C-D158AC7FC7F3}" destId="{F93E783F-B2CC-4B97-BD3E-AC9A2A8932D0}" srcOrd="0" destOrd="0" presId="urn:microsoft.com/office/officeart/2008/layout/HalfCircleOrganizationChart"/>
    <dgm:cxn modelId="{CED5DBF1-278D-4BA4-AAA1-5BFD310B33DF}" type="presOf" srcId="{1C7852DC-5A48-4C80-98CE-1C20C9E6EB17}" destId="{965B6BBC-C118-450D-9485-25AB55B9C408}" srcOrd="1" destOrd="0" presId="urn:microsoft.com/office/officeart/2008/layout/HalfCircleOrganizationChart"/>
    <dgm:cxn modelId="{DE195C6A-925C-4427-9CCF-F746A409FB36}" srcId="{BF4E4A26-6712-42EA-B345-DCDD93F4539A}" destId="{6AE3B7D3-5F66-47CC-9989-CDA44BC03C22}" srcOrd="2" destOrd="0" parTransId="{6E323FB7-335C-4DEC-8045-F58D937FB736}" sibTransId="{517B3D48-5EA2-49ED-AC90-85B5BD18CA65}"/>
    <dgm:cxn modelId="{994F0025-A70C-4E02-812A-EB1F8458B5A2}" type="presOf" srcId="{B27AEE1D-826B-4367-9235-175329E3679E}" destId="{884BD3EE-6165-4715-BCC2-8E58BDBAC7D1}" srcOrd="0" destOrd="0" presId="urn:microsoft.com/office/officeart/2008/layout/HalfCircleOrganizationChart"/>
    <dgm:cxn modelId="{E8A8CCDB-0766-4844-954B-63790FFD7023}" type="presOf" srcId="{5ACBD8EB-87CA-48D2-9BC1-7B35C4186D14}" destId="{0CEF6E13-72DC-4578-9515-CFA71F846DD9}" srcOrd="0" destOrd="0" presId="urn:microsoft.com/office/officeart/2008/layout/HalfCircleOrganizationChart"/>
    <dgm:cxn modelId="{3D6297A0-AF20-4457-87D0-62B11D7C48DD}" srcId="{7C018A80-B8E3-4234-90D7-3F88D88E9D78}" destId="{1C7852DC-5A48-4C80-98CE-1C20C9E6EB17}" srcOrd="1" destOrd="0" parTransId="{332F74E3-8D43-4E53-8B3A-40E3D85F4041}" sibTransId="{DDBF5960-C237-421C-9119-CE1E83BA397A}"/>
    <dgm:cxn modelId="{C9BF6DA9-53E5-4208-871C-D90153D9C47F}" type="presOf" srcId="{7A1C2DAA-89D6-4A80-97FE-9500FD4AFE6F}" destId="{9FE0DC59-8767-4BB0-A93D-5DDF560753EB}" srcOrd="1" destOrd="0" presId="urn:microsoft.com/office/officeart/2008/layout/HalfCircleOrganizationChart"/>
    <dgm:cxn modelId="{A0B99DC0-50B7-4CE4-99C8-680E8DB2BCB6}" type="presOf" srcId="{7D523297-35BB-4B90-A718-F8482E9447CD}" destId="{C2D97CFC-3940-4103-8271-E6FA3F8B6884}" srcOrd="0" destOrd="0" presId="urn:microsoft.com/office/officeart/2008/layout/HalfCircleOrganizationChart"/>
    <dgm:cxn modelId="{B3032C35-36A6-411B-A431-D969AF135509}" type="presOf" srcId="{579C0FDD-A38D-4574-8DE3-A5B1F541E791}" destId="{B13738BB-38C1-477D-A73A-FDD3054375E0}" srcOrd="1" destOrd="0" presId="urn:microsoft.com/office/officeart/2008/layout/HalfCircleOrganizationChart"/>
    <dgm:cxn modelId="{54B36564-79C8-437C-9944-B6FE02F609E0}" type="presOf" srcId="{89C6C07A-B284-4DC9-8747-671083C970AE}" destId="{C1D85BCE-0C55-44F8-B2EA-ED7DC4D0E0F2}" srcOrd="0" destOrd="0" presId="urn:microsoft.com/office/officeart/2008/layout/HalfCircleOrganizationChart"/>
    <dgm:cxn modelId="{8A759B7A-34C1-46BD-8F4F-3341878E2BFC}" type="presOf" srcId="{A8CCEF9D-257D-4CFB-A9E8-EA49A9A99DC9}" destId="{300FEA03-0C89-4ED2-AEAC-2EF9B5620176}" srcOrd="0" destOrd="0" presId="urn:microsoft.com/office/officeart/2008/layout/HalfCircleOrganizationChart"/>
    <dgm:cxn modelId="{EC110D54-484B-4A62-9AB4-58728602EF6D}" srcId="{BF4E4A26-6712-42EA-B345-DCDD93F4539A}" destId="{1450F1F2-A46F-4CBA-B1D6-CCA8AF71EC19}" srcOrd="3" destOrd="0" parTransId="{A78135C0-950B-4A5C-8847-1D77C25D6DF6}" sibTransId="{52230EA6-89C9-4DE0-AC5F-895111B37044}"/>
    <dgm:cxn modelId="{D2B34908-C5A2-4078-85CF-6E36385CD79B}" type="presOf" srcId="{A78135C0-950B-4A5C-8847-1D77C25D6DF6}" destId="{DC404DFE-4A20-48F6-B38F-66273DDDDC25}" srcOrd="0" destOrd="0" presId="urn:microsoft.com/office/officeart/2008/layout/HalfCircleOrganizationChart"/>
    <dgm:cxn modelId="{98C72895-81C9-498C-8F62-26199C860914}" type="presOf" srcId="{44A47E91-2C57-4156-B2EA-9A8A357F80AD}" destId="{CFFFD303-82D9-4369-B17A-F18CF5ED678B}" srcOrd="0" destOrd="0" presId="urn:microsoft.com/office/officeart/2008/layout/HalfCircleOrganizationChart"/>
    <dgm:cxn modelId="{43CCF117-931C-4955-A663-2EA25E3E39C9}" srcId="{7C018A80-B8E3-4234-90D7-3F88D88E9D78}" destId="{7D523297-35BB-4B90-A718-F8482E9447CD}" srcOrd="2" destOrd="0" parTransId="{4159CEAA-2874-415B-AEA3-85E0C0797F03}" sibTransId="{921EB3E7-4524-4255-AD7C-6D825EA2A5E1}"/>
    <dgm:cxn modelId="{B9E6F189-EC85-4CA8-B698-7570219B82D8}" type="presOf" srcId="{4159CEAA-2874-415B-AEA3-85E0C0797F03}" destId="{C6164A6E-AA8C-4854-8FA3-87E4F76A8E99}" srcOrd="0" destOrd="0" presId="urn:microsoft.com/office/officeart/2008/layout/HalfCircleOrganizationChart"/>
    <dgm:cxn modelId="{59D121B4-0829-4FCB-94AF-602A0F881ADC}" srcId="{89C6C07A-B284-4DC9-8747-671083C970AE}" destId="{40163252-6F58-441F-A53C-D158AC7FC7F3}" srcOrd="0" destOrd="0" parTransId="{ED263B79-1D7B-40BA-B922-24036700AAA9}" sibTransId="{671BAA10-3104-4899-83F6-B0673205B74B}"/>
    <dgm:cxn modelId="{B6F8D799-3726-43BB-8FA7-5D3836AA1305}" type="presOf" srcId="{1450F1F2-A46F-4CBA-B1D6-CCA8AF71EC19}" destId="{9D38A623-4239-4C98-AE0E-C271A2973C0E}" srcOrd="1" destOrd="0" presId="urn:microsoft.com/office/officeart/2008/layout/HalfCircleOrganizationChart"/>
    <dgm:cxn modelId="{C49DA58B-03EE-4CEC-A5A2-EF0EF6FEC20A}" type="presOf" srcId="{355220D6-0706-4487-A8F7-772F47D81198}" destId="{43135051-45BF-4F1F-BB25-C852D6899366}" srcOrd="1" destOrd="0" presId="urn:microsoft.com/office/officeart/2008/layout/HalfCircleOrganizationChart"/>
    <dgm:cxn modelId="{131DEEEF-ECA6-431B-9A3A-BE807903EE92}" type="presOf" srcId="{3AAFA693-CB5F-43F6-A4AD-EF656E85EC29}" destId="{F9A4592D-78FF-4A1F-A796-E29E0FB6C536}" srcOrd="0" destOrd="0" presId="urn:microsoft.com/office/officeart/2008/layout/HalfCircleOrganizationChart"/>
    <dgm:cxn modelId="{DB327B9B-9672-4264-AC37-7A9166257E71}" srcId="{BF4E4A26-6712-42EA-B345-DCDD93F4539A}" destId="{7C018A80-B8E3-4234-90D7-3F88D88E9D78}" srcOrd="1" destOrd="0" parTransId="{3AAFA693-CB5F-43F6-A4AD-EF656E85EC29}" sibTransId="{E9EC7C04-DC69-457F-B61E-BEA1D9C45BE9}"/>
    <dgm:cxn modelId="{FAE5D8F7-7B64-49A8-9093-AFED0D49F4A4}" type="presOf" srcId="{D565DDC4-9F0C-4DC6-BF6F-9CB831B6C733}" destId="{3B0A1969-09D7-487F-9330-D84ABCEB1D4F}" srcOrd="1" destOrd="0" presId="urn:microsoft.com/office/officeart/2008/layout/HalfCircleOrganizationChart"/>
    <dgm:cxn modelId="{193942D2-7BB7-4F8E-8BF5-17E01256125D}" type="presOf" srcId="{89C6C07A-B284-4DC9-8747-671083C970AE}" destId="{E633C2A0-C540-4A62-9635-35C9026ADC8C}" srcOrd="1" destOrd="0" presId="urn:microsoft.com/office/officeart/2008/layout/HalfCircleOrganizationChart"/>
    <dgm:cxn modelId="{ADF1DC56-70B4-43BD-8A98-F672B2BCC16A}" type="presOf" srcId="{355220D6-0706-4487-A8F7-772F47D81198}" destId="{3056D39D-31F0-40E1-86EF-ED07B5660405}" srcOrd="0" destOrd="0" presId="urn:microsoft.com/office/officeart/2008/layout/HalfCircleOrganizationChart"/>
    <dgm:cxn modelId="{D4EE9C7C-2A5B-4D94-B0D5-90A303094276}" srcId="{BF4E4A26-6712-42EA-B345-DCDD93F4539A}" destId="{355220D6-0706-4487-A8F7-772F47D81198}" srcOrd="0" destOrd="0" parTransId="{44A47E91-2C57-4156-B2EA-9A8A357F80AD}" sibTransId="{E6D39B36-E640-4C92-A7BC-E0F18B1B43C3}"/>
    <dgm:cxn modelId="{B32AA2A4-2BFB-4ADA-BE35-D506B1BCAEC1}" srcId="{5ACBD8EB-87CA-48D2-9BC1-7B35C4186D14}" destId="{89C6C07A-B284-4DC9-8747-671083C970AE}" srcOrd="0" destOrd="0" parTransId="{58A76BB4-F1DF-42DD-A09E-4C42A17CDCDB}" sibTransId="{740C861F-60E6-4434-A119-3BE3A498CEBE}"/>
    <dgm:cxn modelId="{7456EE42-AA71-465C-AE9E-B3FA9D008816}" type="presOf" srcId="{579C0FDD-A38D-4574-8DE3-A5B1F541E791}" destId="{D24AE10F-B07C-4611-8188-6CFB8C54146A}" srcOrd="0" destOrd="0" presId="urn:microsoft.com/office/officeart/2008/layout/HalfCircleOrganizationChart"/>
    <dgm:cxn modelId="{2EC99003-B7CC-4AC1-8DB9-787A5C0F03FB}" type="presOf" srcId="{40163252-6F58-441F-A53C-D158AC7FC7F3}" destId="{0065433F-B25B-4062-813A-381F97BA1F35}" srcOrd="1" destOrd="0" presId="urn:microsoft.com/office/officeart/2008/layout/HalfCircleOrganizationChart"/>
    <dgm:cxn modelId="{5469E31E-B641-4AFB-9C63-A11606F71A44}" type="presOf" srcId="{BF4E4A26-6712-42EA-B345-DCDD93F4539A}" destId="{7095F767-E1FA-4E3D-B0FF-0E9C915482E3}" srcOrd="0" destOrd="0" presId="urn:microsoft.com/office/officeart/2008/layout/HalfCircleOrganizationChart"/>
    <dgm:cxn modelId="{7C7E8197-A0DB-4CFD-BB89-870CA666A836}" type="presOf" srcId="{7C018A80-B8E3-4234-90D7-3F88D88E9D78}" destId="{5253840D-5801-44AF-88BC-F131B95683FB}" srcOrd="1" destOrd="0" presId="urn:microsoft.com/office/officeart/2008/layout/HalfCircleOrganizationChart"/>
    <dgm:cxn modelId="{288AA091-ED3D-4D10-B636-387DBFBED486}" type="presParOf" srcId="{0CEF6E13-72DC-4578-9515-CFA71F846DD9}" destId="{21019FFC-FE06-40CE-B79C-B8222ECA29C9}" srcOrd="0" destOrd="0" presId="urn:microsoft.com/office/officeart/2008/layout/HalfCircleOrganizationChart"/>
    <dgm:cxn modelId="{EA66DD4F-B187-42E1-B573-C01EEE142C8D}" type="presParOf" srcId="{21019FFC-FE06-40CE-B79C-B8222ECA29C9}" destId="{3A78C910-C565-4B26-B8D6-EF6DF2833304}" srcOrd="0" destOrd="0" presId="urn:microsoft.com/office/officeart/2008/layout/HalfCircleOrganizationChart"/>
    <dgm:cxn modelId="{A7960560-33FB-49AC-8993-DF75BE652491}" type="presParOf" srcId="{3A78C910-C565-4B26-B8D6-EF6DF2833304}" destId="{C1D85BCE-0C55-44F8-B2EA-ED7DC4D0E0F2}" srcOrd="0" destOrd="0" presId="urn:microsoft.com/office/officeart/2008/layout/HalfCircleOrganizationChart"/>
    <dgm:cxn modelId="{2F22F1D2-AB2F-43F1-B0AD-7191ED14B8D4}" type="presParOf" srcId="{3A78C910-C565-4B26-B8D6-EF6DF2833304}" destId="{6872995C-6BBA-488E-BA6F-38501AC26618}" srcOrd="1" destOrd="0" presId="urn:microsoft.com/office/officeart/2008/layout/HalfCircleOrganizationChart"/>
    <dgm:cxn modelId="{A6A1A9F2-7814-4105-AF39-05EC7BCFB58D}" type="presParOf" srcId="{3A78C910-C565-4B26-B8D6-EF6DF2833304}" destId="{A8FD454B-E769-4EEF-A7D3-A47DB7162531}" srcOrd="2" destOrd="0" presId="urn:microsoft.com/office/officeart/2008/layout/HalfCircleOrganizationChart"/>
    <dgm:cxn modelId="{11A35CD2-8F3A-49AB-9661-4E1FC637221D}" type="presParOf" srcId="{3A78C910-C565-4B26-B8D6-EF6DF2833304}" destId="{E633C2A0-C540-4A62-9635-35C9026ADC8C}" srcOrd="3" destOrd="0" presId="urn:microsoft.com/office/officeart/2008/layout/HalfCircleOrganizationChart"/>
    <dgm:cxn modelId="{518211BF-7165-4FAB-8AE3-83725F2FBFD4}" type="presParOf" srcId="{21019FFC-FE06-40CE-B79C-B8222ECA29C9}" destId="{398F51A9-8897-43B2-893A-7B57F45BFFA8}" srcOrd="1" destOrd="0" presId="urn:microsoft.com/office/officeart/2008/layout/HalfCircleOrganizationChart"/>
    <dgm:cxn modelId="{400CC5F4-624B-476F-ADF9-88EEEA98EAFF}" type="presParOf" srcId="{21019FFC-FE06-40CE-B79C-B8222ECA29C9}" destId="{B53B083C-AC05-4BAA-B1BF-15F9847123B1}" srcOrd="2" destOrd="0" presId="urn:microsoft.com/office/officeart/2008/layout/HalfCircleOrganizationChart"/>
    <dgm:cxn modelId="{A2950369-FAEA-4923-AC02-29E86BBC17D5}" type="presParOf" srcId="{B53B083C-AC05-4BAA-B1BF-15F9847123B1}" destId="{1A7061A5-0424-417F-A6AA-DA62E837D534}" srcOrd="0" destOrd="0" presId="urn:microsoft.com/office/officeart/2008/layout/HalfCircleOrganizationChart"/>
    <dgm:cxn modelId="{F83D3C37-D390-4BB9-8A6D-8DEC8FB3EB4B}" type="presParOf" srcId="{B53B083C-AC05-4BAA-B1BF-15F9847123B1}" destId="{5AFC1249-1980-46D8-8A87-37435EA9B034}" srcOrd="1" destOrd="0" presId="urn:microsoft.com/office/officeart/2008/layout/HalfCircleOrganizationChart"/>
    <dgm:cxn modelId="{8CCA200A-B387-467A-89C7-F5290E04AAAC}" type="presParOf" srcId="{5AFC1249-1980-46D8-8A87-37435EA9B034}" destId="{124E5C6E-43E4-4ECC-84FA-16FA5F61B5C7}" srcOrd="0" destOrd="0" presId="urn:microsoft.com/office/officeart/2008/layout/HalfCircleOrganizationChart"/>
    <dgm:cxn modelId="{2A6B883A-F0DD-4482-873C-512826436131}" type="presParOf" srcId="{124E5C6E-43E4-4ECC-84FA-16FA5F61B5C7}" destId="{F93E783F-B2CC-4B97-BD3E-AC9A2A8932D0}" srcOrd="0" destOrd="0" presId="urn:microsoft.com/office/officeart/2008/layout/HalfCircleOrganizationChart"/>
    <dgm:cxn modelId="{351FCF42-15E2-42E0-9FAB-BB94AC7BE2B9}" type="presParOf" srcId="{124E5C6E-43E4-4ECC-84FA-16FA5F61B5C7}" destId="{36194BB6-601B-42FB-94DA-AE8DE0E69A3F}" srcOrd="1" destOrd="0" presId="urn:microsoft.com/office/officeart/2008/layout/HalfCircleOrganizationChart"/>
    <dgm:cxn modelId="{6EFB36A0-6E40-40FF-B5D7-AAD883D0A001}" type="presParOf" srcId="{124E5C6E-43E4-4ECC-84FA-16FA5F61B5C7}" destId="{37172553-8753-4308-8A91-5EF94E1E583D}" srcOrd="2" destOrd="0" presId="urn:microsoft.com/office/officeart/2008/layout/HalfCircleOrganizationChart"/>
    <dgm:cxn modelId="{71F4DBAC-7A67-483F-B376-A33A2E190C05}" type="presParOf" srcId="{124E5C6E-43E4-4ECC-84FA-16FA5F61B5C7}" destId="{0065433F-B25B-4062-813A-381F97BA1F35}" srcOrd="3" destOrd="0" presId="urn:microsoft.com/office/officeart/2008/layout/HalfCircleOrganizationChart"/>
    <dgm:cxn modelId="{6A36EDAC-8B82-490D-9ED2-C41263860A48}" type="presParOf" srcId="{5AFC1249-1980-46D8-8A87-37435EA9B034}" destId="{19AAAE8A-D5FF-4130-BD41-DF6E7A9A36AC}" srcOrd="1" destOrd="0" presId="urn:microsoft.com/office/officeart/2008/layout/HalfCircleOrganizationChart"/>
    <dgm:cxn modelId="{D3E25127-F076-4148-93E4-AE1D8B7BC65D}" type="presParOf" srcId="{5AFC1249-1980-46D8-8A87-37435EA9B034}" destId="{19D41F39-218B-4610-9E50-33B52523AD46}" srcOrd="2" destOrd="0" presId="urn:microsoft.com/office/officeart/2008/layout/HalfCircleOrganizationChart"/>
    <dgm:cxn modelId="{DF500DA0-2333-43A0-AA78-7C7604280339}" type="presParOf" srcId="{0CEF6E13-72DC-4578-9515-CFA71F846DD9}" destId="{D17DB947-CFF1-475E-924B-24522227079E}" srcOrd="1" destOrd="0" presId="urn:microsoft.com/office/officeart/2008/layout/HalfCircleOrganizationChart"/>
    <dgm:cxn modelId="{F8E6C7CB-62F8-4163-BDCD-2D5104B72963}" type="presParOf" srcId="{D17DB947-CFF1-475E-924B-24522227079E}" destId="{6CBBA831-C6C5-443A-A572-DEFBBB99BD8F}" srcOrd="0" destOrd="0" presId="urn:microsoft.com/office/officeart/2008/layout/HalfCircleOrganizationChart"/>
    <dgm:cxn modelId="{1FEEC363-42AF-4C61-A4E4-3E1CE9135973}" type="presParOf" srcId="{6CBBA831-C6C5-443A-A572-DEFBBB99BD8F}" destId="{7095F767-E1FA-4E3D-B0FF-0E9C915482E3}" srcOrd="0" destOrd="0" presId="urn:microsoft.com/office/officeart/2008/layout/HalfCircleOrganizationChart"/>
    <dgm:cxn modelId="{CCA95F07-CF60-47FC-B6D1-7E5B543229A4}" type="presParOf" srcId="{6CBBA831-C6C5-443A-A572-DEFBBB99BD8F}" destId="{C1B3E778-887D-495B-9001-B2DCA720D789}" srcOrd="1" destOrd="0" presId="urn:microsoft.com/office/officeart/2008/layout/HalfCircleOrganizationChart"/>
    <dgm:cxn modelId="{C615660B-F2B5-48E7-AE94-BC664B61D7D2}" type="presParOf" srcId="{6CBBA831-C6C5-443A-A572-DEFBBB99BD8F}" destId="{D618AED8-400F-4CBF-A14D-5BDB78A2F6E5}" srcOrd="2" destOrd="0" presId="urn:microsoft.com/office/officeart/2008/layout/HalfCircleOrganizationChart"/>
    <dgm:cxn modelId="{CE2FF269-A6DF-4E07-B101-3CDBBBA81AF9}" type="presParOf" srcId="{6CBBA831-C6C5-443A-A572-DEFBBB99BD8F}" destId="{A2A678C6-8017-423A-A7FB-94EB84405EAE}" srcOrd="3" destOrd="0" presId="urn:microsoft.com/office/officeart/2008/layout/HalfCircleOrganizationChart"/>
    <dgm:cxn modelId="{347DF06A-3D3D-40EA-8D8F-5F82E13CD853}" type="presParOf" srcId="{D17DB947-CFF1-475E-924B-24522227079E}" destId="{2E952E86-86E3-4204-B97A-749ADFEFD476}" srcOrd="1" destOrd="0" presId="urn:microsoft.com/office/officeart/2008/layout/HalfCircleOrganizationChart"/>
    <dgm:cxn modelId="{EC9AFA2D-0E99-4791-8315-72074E7934CB}" type="presParOf" srcId="{2E952E86-86E3-4204-B97A-749ADFEFD476}" destId="{F9A4592D-78FF-4A1F-A796-E29E0FB6C536}" srcOrd="0" destOrd="0" presId="urn:microsoft.com/office/officeart/2008/layout/HalfCircleOrganizationChart"/>
    <dgm:cxn modelId="{3597E8CF-2C82-4D2D-BB84-AB7FC2774B37}" type="presParOf" srcId="{2E952E86-86E3-4204-B97A-749ADFEFD476}" destId="{65CA1769-2D14-477E-9C0C-0217A95F3709}" srcOrd="1" destOrd="0" presId="urn:microsoft.com/office/officeart/2008/layout/HalfCircleOrganizationChart"/>
    <dgm:cxn modelId="{90A60B58-7B04-4578-9831-6C43880924BF}" type="presParOf" srcId="{65CA1769-2D14-477E-9C0C-0217A95F3709}" destId="{076E199A-17C4-49C4-BF0E-27DCF726EEC5}" srcOrd="0" destOrd="0" presId="urn:microsoft.com/office/officeart/2008/layout/HalfCircleOrganizationChart"/>
    <dgm:cxn modelId="{37A6E116-80C9-4B06-9E42-731E528862A5}" type="presParOf" srcId="{076E199A-17C4-49C4-BF0E-27DCF726EEC5}" destId="{0DB4305B-97B7-4198-9143-588F5FD8F617}" srcOrd="0" destOrd="0" presId="urn:microsoft.com/office/officeart/2008/layout/HalfCircleOrganizationChart"/>
    <dgm:cxn modelId="{2FDDB6AC-D726-4FD7-B489-E398E2A10668}" type="presParOf" srcId="{076E199A-17C4-49C4-BF0E-27DCF726EEC5}" destId="{CCDBFEE8-7F50-4E4E-86F2-7F0F996F5484}" srcOrd="1" destOrd="0" presId="urn:microsoft.com/office/officeart/2008/layout/HalfCircleOrganizationChart"/>
    <dgm:cxn modelId="{8FE3B62B-55C1-43F5-B658-D521F066E232}" type="presParOf" srcId="{076E199A-17C4-49C4-BF0E-27DCF726EEC5}" destId="{C391A2FC-DA85-4CD5-B205-43C0F17C5014}" srcOrd="2" destOrd="0" presId="urn:microsoft.com/office/officeart/2008/layout/HalfCircleOrganizationChart"/>
    <dgm:cxn modelId="{E34FEFD0-6CE4-457F-BBB2-76626AE425BE}" type="presParOf" srcId="{076E199A-17C4-49C4-BF0E-27DCF726EEC5}" destId="{5253840D-5801-44AF-88BC-F131B95683FB}" srcOrd="3" destOrd="0" presId="urn:microsoft.com/office/officeart/2008/layout/HalfCircleOrganizationChart"/>
    <dgm:cxn modelId="{0E159FC2-DF0E-463C-8707-4654E0BEA2A9}" type="presParOf" srcId="{65CA1769-2D14-477E-9C0C-0217A95F3709}" destId="{002AA242-4A5F-4E9E-A16E-69BEDC5B4CD4}" srcOrd="1" destOrd="0" presId="urn:microsoft.com/office/officeart/2008/layout/HalfCircleOrganizationChart"/>
    <dgm:cxn modelId="{E77246BA-9C80-4C1A-ABB7-BA68EEFF5476}" type="presParOf" srcId="{002AA242-4A5F-4E9E-A16E-69BEDC5B4CD4}" destId="{EF7AD22F-1D1A-40F9-A4C4-5926C6730E9B}" srcOrd="0" destOrd="0" presId="urn:microsoft.com/office/officeart/2008/layout/HalfCircleOrganizationChart"/>
    <dgm:cxn modelId="{D281B713-2102-4988-A51B-B511D41A80A6}" type="presParOf" srcId="{002AA242-4A5F-4E9E-A16E-69BEDC5B4CD4}" destId="{0057BB30-C524-4165-BC54-23F9677D9D24}" srcOrd="1" destOrd="0" presId="urn:microsoft.com/office/officeart/2008/layout/HalfCircleOrganizationChart"/>
    <dgm:cxn modelId="{0AEB462E-674B-4B4D-8AF7-9EC9CE56B26F}" type="presParOf" srcId="{0057BB30-C524-4165-BC54-23F9677D9D24}" destId="{5DF43E91-DB69-4F46-A9D2-DF91E64F8A8F}" srcOrd="0" destOrd="0" presId="urn:microsoft.com/office/officeart/2008/layout/HalfCircleOrganizationChart"/>
    <dgm:cxn modelId="{FB4BEE71-8AC5-42C4-BC21-DF02C69E9B45}" type="presParOf" srcId="{5DF43E91-DB69-4F46-A9D2-DF91E64F8A8F}" destId="{E497291A-9F52-46C4-87F3-C52C27A6BC19}" srcOrd="0" destOrd="0" presId="urn:microsoft.com/office/officeart/2008/layout/HalfCircleOrganizationChart"/>
    <dgm:cxn modelId="{AA669534-B9AE-4CC6-A6DC-37D45E0C03D7}" type="presParOf" srcId="{5DF43E91-DB69-4F46-A9D2-DF91E64F8A8F}" destId="{13149B3B-2398-471F-A16E-CDCDC74BAED9}" srcOrd="1" destOrd="0" presId="urn:microsoft.com/office/officeart/2008/layout/HalfCircleOrganizationChart"/>
    <dgm:cxn modelId="{337C2F27-14DF-41BE-BE60-22E7B7129AA1}" type="presParOf" srcId="{5DF43E91-DB69-4F46-A9D2-DF91E64F8A8F}" destId="{F6AC59B4-D039-41F4-B397-2F620D3D7733}" srcOrd="2" destOrd="0" presId="urn:microsoft.com/office/officeart/2008/layout/HalfCircleOrganizationChart"/>
    <dgm:cxn modelId="{F0F1974B-78FE-4C7F-995D-99854A7CB461}" type="presParOf" srcId="{5DF43E91-DB69-4F46-A9D2-DF91E64F8A8F}" destId="{5F293C6C-C5A5-44BD-9545-6FF3D36C75A2}" srcOrd="3" destOrd="0" presId="urn:microsoft.com/office/officeart/2008/layout/HalfCircleOrganizationChart"/>
    <dgm:cxn modelId="{A0A84064-E569-4348-9B5F-54C90ACDA137}" type="presParOf" srcId="{0057BB30-C524-4165-BC54-23F9677D9D24}" destId="{F653D052-4E6E-4BB0-B042-CDCF5A9EA2EF}" srcOrd="1" destOrd="0" presId="urn:microsoft.com/office/officeart/2008/layout/HalfCircleOrganizationChart"/>
    <dgm:cxn modelId="{892C7496-BA29-4C62-8F8E-C6F35B2B5218}" type="presParOf" srcId="{0057BB30-C524-4165-BC54-23F9677D9D24}" destId="{3EEA2F96-6609-4617-B7B8-3E9372A316B0}" srcOrd="2" destOrd="0" presId="urn:microsoft.com/office/officeart/2008/layout/HalfCircleOrganizationChart"/>
    <dgm:cxn modelId="{C65CC26C-9725-4624-A440-7C57F5F568CD}" type="presParOf" srcId="{002AA242-4A5F-4E9E-A16E-69BEDC5B4CD4}" destId="{3BEDC5BB-4165-4636-A602-60E683F310E3}" srcOrd="2" destOrd="0" presId="urn:microsoft.com/office/officeart/2008/layout/HalfCircleOrganizationChart"/>
    <dgm:cxn modelId="{19EA3A79-9A4C-4B0F-9E5C-CFEE2902BACC}" type="presParOf" srcId="{002AA242-4A5F-4E9E-A16E-69BEDC5B4CD4}" destId="{F91CA946-67C0-4893-A482-D15318E892F2}" srcOrd="3" destOrd="0" presId="urn:microsoft.com/office/officeart/2008/layout/HalfCircleOrganizationChart"/>
    <dgm:cxn modelId="{5DC9132E-1E7E-49EC-A224-303670C071C6}" type="presParOf" srcId="{F91CA946-67C0-4893-A482-D15318E892F2}" destId="{0DC498E3-C91F-4E52-9BC6-FD64A4838F48}" srcOrd="0" destOrd="0" presId="urn:microsoft.com/office/officeart/2008/layout/HalfCircleOrganizationChart"/>
    <dgm:cxn modelId="{5A0D1177-AC26-413B-919F-D357A12C4113}" type="presParOf" srcId="{0DC498E3-C91F-4E52-9BC6-FD64A4838F48}" destId="{63E3C42D-1F03-4216-A659-B9195B867B05}" srcOrd="0" destOrd="0" presId="urn:microsoft.com/office/officeart/2008/layout/HalfCircleOrganizationChart"/>
    <dgm:cxn modelId="{0F97CD98-86D8-478A-BD4F-F31372361000}" type="presParOf" srcId="{0DC498E3-C91F-4E52-9BC6-FD64A4838F48}" destId="{FC5579E6-470A-4B81-B3F8-9665C000F785}" srcOrd="1" destOrd="0" presId="urn:microsoft.com/office/officeart/2008/layout/HalfCircleOrganizationChart"/>
    <dgm:cxn modelId="{0C6FA701-A703-4871-BEA8-425FD635117A}" type="presParOf" srcId="{0DC498E3-C91F-4E52-9BC6-FD64A4838F48}" destId="{54AAAB3C-7954-4F2F-A7AF-A188BAED2BA7}" srcOrd="2" destOrd="0" presId="urn:microsoft.com/office/officeart/2008/layout/HalfCircleOrganizationChart"/>
    <dgm:cxn modelId="{6CAB367B-1C26-4925-92BD-50C3F315555C}" type="presParOf" srcId="{0DC498E3-C91F-4E52-9BC6-FD64A4838F48}" destId="{965B6BBC-C118-450D-9485-25AB55B9C408}" srcOrd="3" destOrd="0" presId="urn:microsoft.com/office/officeart/2008/layout/HalfCircleOrganizationChart"/>
    <dgm:cxn modelId="{82FE7F8B-82A0-4713-B9BD-E02F68A397A8}" type="presParOf" srcId="{F91CA946-67C0-4893-A482-D15318E892F2}" destId="{F34A8F36-ADD4-417F-9916-3A6742BE80A9}" srcOrd="1" destOrd="0" presId="urn:microsoft.com/office/officeart/2008/layout/HalfCircleOrganizationChart"/>
    <dgm:cxn modelId="{43013075-9BB2-4DB3-8CDA-7EFCC8407A85}" type="presParOf" srcId="{F91CA946-67C0-4893-A482-D15318E892F2}" destId="{FB4E47CE-6440-404E-951A-C7169758C276}" srcOrd="2" destOrd="0" presId="urn:microsoft.com/office/officeart/2008/layout/HalfCircleOrganizationChart"/>
    <dgm:cxn modelId="{7E847290-9D9C-4F5C-991F-7DAD48CEE16D}" type="presParOf" srcId="{002AA242-4A5F-4E9E-A16E-69BEDC5B4CD4}" destId="{C6164A6E-AA8C-4854-8FA3-87E4F76A8E99}" srcOrd="4" destOrd="0" presId="urn:microsoft.com/office/officeart/2008/layout/HalfCircleOrganizationChart"/>
    <dgm:cxn modelId="{4120F362-E6A3-4C23-B825-318769585BA6}" type="presParOf" srcId="{002AA242-4A5F-4E9E-A16E-69BEDC5B4CD4}" destId="{9591652F-D9E7-47B7-A3C4-AF3A6D3E24FB}" srcOrd="5" destOrd="0" presId="urn:microsoft.com/office/officeart/2008/layout/HalfCircleOrganizationChart"/>
    <dgm:cxn modelId="{6EEDABDF-1739-4F7F-A36D-EC36BF409FFF}" type="presParOf" srcId="{9591652F-D9E7-47B7-A3C4-AF3A6D3E24FB}" destId="{E1C146B2-6029-4177-AC80-1628395E4306}" srcOrd="0" destOrd="0" presId="urn:microsoft.com/office/officeart/2008/layout/HalfCircleOrganizationChart"/>
    <dgm:cxn modelId="{D7881DD0-3D01-4FBC-97FD-47B1D8F1149C}" type="presParOf" srcId="{E1C146B2-6029-4177-AC80-1628395E4306}" destId="{C2D97CFC-3940-4103-8271-E6FA3F8B6884}" srcOrd="0" destOrd="0" presId="urn:microsoft.com/office/officeart/2008/layout/HalfCircleOrganizationChart"/>
    <dgm:cxn modelId="{56B083E8-D752-4C73-8BB3-4B7E25177DB5}" type="presParOf" srcId="{E1C146B2-6029-4177-AC80-1628395E4306}" destId="{54B346D1-35C7-419A-9613-CCB9893F6959}" srcOrd="1" destOrd="0" presId="urn:microsoft.com/office/officeart/2008/layout/HalfCircleOrganizationChart"/>
    <dgm:cxn modelId="{F1544B1E-2DFF-4E36-9A0B-95795DB4669D}" type="presParOf" srcId="{E1C146B2-6029-4177-AC80-1628395E4306}" destId="{018C9AC4-3FDC-43F5-AD3C-1D6FBBC5E3EB}" srcOrd="2" destOrd="0" presId="urn:microsoft.com/office/officeart/2008/layout/HalfCircleOrganizationChart"/>
    <dgm:cxn modelId="{09C11024-7B28-46F1-BE04-2D8DB6575648}" type="presParOf" srcId="{E1C146B2-6029-4177-AC80-1628395E4306}" destId="{ED629094-CE07-4DFF-B6CB-0568DF8B6504}" srcOrd="3" destOrd="0" presId="urn:microsoft.com/office/officeart/2008/layout/HalfCircleOrganizationChart"/>
    <dgm:cxn modelId="{225DC6F0-3328-412E-8C41-61C970A2A17E}" type="presParOf" srcId="{9591652F-D9E7-47B7-A3C4-AF3A6D3E24FB}" destId="{E3485BAF-D423-47D6-B152-208FC4C061ED}" srcOrd="1" destOrd="0" presId="urn:microsoft.com/office/officeart/2008/layout/HalfCircleOrganizationChart"/>
    <dgm:cxn modelId="{EC679D72-2D1B-45BC-AC3A-0E5DEEB358F6}" type="presParOf" srcId="{9591652F-D9E7-47B7-A3C4-AF3A6D3E24FB}" destId="{9C221CAE-56A3-4BCE-8030-B41649546AF4}" srcOrd="2" destOrd="0" presId="urn:microsoft.com/office/officeart/2008/layout/HalfCircleOrganizationChart"/>
    <dgm:cxn modelId="{6E688943-85A4-4EC6-B87E-5BCA3E77C162}" type="presParOf" srcId="{002AA242-4A5F-4E9E-A16E-69BEDC5B4CD4}" destId="{975420E4-D0AA-4E0C-B55F-07C6D5FB23A3}" srcOrd="6" destOrd="0" presId="urn:microsoft.com/office/officeart/2008/layout/HalfCircleOrganizationChart"/>
    <dgm:cxn modelId="{C7B9038C-7C12-4105-BDB2-2F807DD2368B}" type="presParOf" srcId="{002AA242-4A5F-4E9E-A16E-69BEDC5B4CD4}" destId="{483DBCCF-00A8-44CA-BCFB-D41B8791BD25}" srcOrd="7" destOrd="0" presId="urn:microsoft.com/office/officeart/2008/layout/HalfCircleOrganizationChart"/>
    <dgm:cxn modelId="{48D890A9-C707-47AF-8074-2F50DD05FD5C}" type="presParOf" srcId="{483DBCCF-00A8-44CA-BCFB-D41B8791BD25}" destId="{BF179A89-2688-48E7-9284-66BC932B7402}" srcOrd="0" destOrd="0" presId="urn:microsoft.com/office/officeart/2008/layout/HalfCircleOrganizationChart"/>
    <dgm:cxn modelId="{E8A96D8E-CB69-4AD9-A5F4-4EFE2E5FC569}" type="presParOf" srcId="{BF179A89-2688-48E7-9284-66BC932B7402}" destId="{2F53C1C2-E3E1-4F7C-90B0-AC02D1B1BA74}" srcOrd="0" destOrd="0" presId="urn:microsoft.com/office/officeart/2008/layout/HalfCircleOrganizationChart"/>
    <dgm:cxn modelId="{7525793A-BD9D-48E3-B52A-2D888627F214}" type="presParOf" srcId="{BF179A89-2688-48E7-9284-66BC932B7402}" destId="{A768EB45-0B43-45D1-821E-BB259DF6D3E7}" srcOrd="1" destOrd="0" presId="urn:microsoft.com/office/officeart/2008/layout/HalfCircleOrganizationChart"/>
    <dgm:cxn modelId="{C5155629-04DF-481F-88E8-C927AEAAA9C7}" type="presParOf" srcId="{BF179A89-2688-48E7-9284-66BC932B7402}" destId="{9CECC0DD-1C6B-42F6-BD22-9E96D9FBE709}" srcOrd="2" destOrd="0" presId="urn:microsoft.com/office/officeart/2008/layout/HalfCircleOrganizationChart"/>
    <dgm:cxn modelId="{8E1BCB67-BCBA-495F-968D-502A9B79163B}" type="presParOf" srcId="{BF179A89-2688-48E7-9284-66BC932B7402}" destId="{3B0A1969-09D7-487F-9330-D84ABCEB1D4F}" srcOrd="3" destOrd="0" presId="urn:microsoft.com/office/officeart/2008/layout/HalfCircleOrganizationChart"/>
    <dgm:cxn modelId="{DCBC3105-9DD3-412B-8A2D-E113FC286D1B}" type="presParOf" srcId="{483DBCCF-00A8-44CA-BCFB-D41B8791BD25}" destId="{87E71C12-2207-4BB8-AE2F-A2590B5FBA9B}" srcOrd="1" destOrd="0" presId="urn:microsoft.com/office/officeart/2008/layout/HalfCircleOrganizationChart"/>
    <dgm:cxn modelId="{801DFC66-A5C7-431B-AD9C-2FBDAFC517F4}" type="presParOf" srcId="{483DBCCF-00A8-44CA-BCFB-D41B8791BD25}" destId="{A4B35D1D-75E9-401E-937F-6A1C8647B314}" srcOrd="2" destOrd="0" presId="urn:microsoft.com/office/officeart/2008/layout/HalfCircleOrganizationChart"/>
    <dgm:cxn modelId="{7E04A573-16C4-4D1F-8C77-BD01F3EBE3D3}" type="presParOf" srcId="{65CA1769-2D14-477E-9C0C-0217A95F3709}" destId="{D3A391F8-AC8A-403E-BEB6-BCF54D6C5A70}" srcOrd="2" destOrd="0" presId="urn:microsoft.com/office/officeart/2008/layout/HalfCircleOrganizationChart"/>
    <dgm:cxn modelId="{6913569D-0F56-40EC-9F09-778F4B808C7C}" type="presParOf" srcId="{2E952E86-86E3-4204-B97A-749ADFEFD476}" destId="{E10C5DB4-D930-4C09-BB6A-F83ABCB4AB77}" srcOrd="2" destOrd="0" presId="urn:microsoft.com/office/officeart/2008/layout/HalfCircleOrganizationChart"/>
    <dgm:cxn modelId="{DB6DF3D3-3C8D-4B0A-87D7-653241174F1B}" type="presParOf" srcId="{2E952E86-86E3-4204-B97A-749ADFEFD476}" destId="{91D1BD5A-2966-4B31-8184-989E2EEA3F4F}" srcOrd="3" destOrd="0" presId="urn:microsoft.com/office/officeart/2008/layout/HalfCircleOrganizationChart"/>
    <dgm:cxn modelId="{7A0D7734-F2CA-4F96-9A0F-317EA18C71C1}" type="presParOf" srcId="{91D1BD5A-2966-4B31-8184-989E2EEA3F4F}" destId="{76E30EEE-753B-4B7D-BFD9-194383A4AD01}" srcOrd="0" destOrd="0" presId="urn:microsoft.com/office/officeart/2008/layout/HalfCircleOrganizationChart"/>
    <dgm:cxn modelId="{DA670F08-2467-4F4B-BB20-1F29A547D716}" type="presParOf" srcId="{76E30EEE-753B-4B7D-BFD9-194383A4AD01}" destId="{41AD11D5-764E-413C-AC99-39B4FFA263E6}" srcOrd="0" destOrd="0" presId="urn:microsoft.com/office/officeart/2008/layout/HalfCircleOrganizationChart"/>
    <dgm:cxn modelId="{1C46294F-15D9-4A15-8585-EFA7A481F7A5}" type="presParOf" srcId="{76E30EEE-753B-4B7D-BFD9-194383A4AD01}" destId="{3EA8A150-A669-4B12-B579-EC817CC177B0}" srcOrd="1" destOrd="0" presId="urn:microsoft.com/office/officeart/2008/layout/HalfCircleOrganizationChart"/>
    <dgm:cxn modelId="{F170E668-4D1C-45D5-AF8D-56C82AF346B7}" type="presParOf" srcId="{76E30EEE-753B-4B7D-BFD9-194383A4AD01}" destId="{8C7D2B1C-B1D7-42C0-8977-C83C0192D7E1}" srcOrd="2" destOrd="0" presId="urn:microsoft.com/office/officeart/2008/layout/HalfCircleOrganizationChart"/>
    <dgm:cxn modelId="{B0B7F0CC-ABD8-4F8D-A899-BC5367E725F3}" type="presParOf" srcId="{76E30EEE-753B-4B7D-BFD9-194383A4AD01}" destId="{8DC646EC-AD5B-4693-907D-346C62508157}" srcOrd="3" destOrd="0" presId="urn:microsoft.com/office/officeart/2008/layout/HalfCircleOrganizationChart"/>
    <dgm:cxn modelId="{D113A852-E940-4004-886C-8141940EA97B}" type="presParOf" srcId="{91D1BD5A-2966-4B31-8184-989E2EEA3F4F}" destId="{7CDF8FF1-D5EB-495B-9853-7C7F18E4F669}" srcOrd="1" destOrd="0" presId="urn:microsoft.com/office/officeart/2008/layout/HalfCircleOrganizationChart"/>
    <dgm:cxn modelId="{F330F886-D19D-4731-8235-0E68CAA99E76}" type="presParOf" srcId="{91D1BD5A-2966-4B31-8184-989E2EEA3F4F}" destId="{F805E1CB-0506-437D-9DF3-E5743C0CF8CF}" srcOrd="2" destOrd="0" presId="urn:microsoft.com/office/officeart/2008/layout/HalfCircleOrganizationChart"/>
    <dgm:cxn modelId="{963AFA84-A552-4A71-BFE6-5C777635E6E2}" type="presParOf" srcId="{2E952E86-86E3-4204-B97A-749ADFEFD476}" destId="{DC404DFE-4A20-48F6-B38F-66273DDDDC25}" srcOrd="4" destOrd="0" presId="urn:microsoft.com/office/officeart/2008/layout/HalfCircleOrganizationChart"/>
    <dgm:cxn modelId="{EA682A4D-81EB-4FB8-B3C8-D1F3121C42D4}" type="presParOf" srcId="{2E952E86-86E3-4204-B97A-749ADFEFD476}" destId="{62B5557E-5181-4821-ADC7-C9CF6491DCA8}" srcOrd="5" destOrd="0" presId="urn:microsoft.com/office/officeart/2008/layout/HalfCircleOrganizationChart"/>
    <dgm:cxn modelId="{54237150-107B-4945-B917-7023187CC51C}" type="presParOf" srcId="{62B5557E-5181-4821-ADC7-C9CF6491DCA8}" destId="{7B719613-766B-4A4C-9292-2C0DCA7CDDA1}" srcOrd="0" destOrd="0" presId="urn:microsoft.com/office/officeart/2008/layout/HalfCircleOrganizationChart"/>
    <dgm:cxn modelId="{CB731A7C-B49C-4596-BD4A-B10D23636F0B}" type="presParOf" srcId="{7B719613-766B-4A4C-9292-2C0DCA7CDDA1}" destId="{4BC91BA5-BA73-4EDD-88B7-965ED211A9F7}" srcOrd="0" destOrd="0" presId="urn:microsoft.com/office/officeart/2008/layout/HalfCircleOrganizationChart"/>
    <dgm:cxn modelId="{B72747D8-9D23-47CA-9A97-F82C4E27329D}" type="presParOf" srcId="{7B719613-766B-4A4C-9292-2C0DCA7CDDA1}" destId="{D3D45DA8-2268-432B-8B57-E091EA43B194}" srcOrd="1" destOrd="0" presId="urn:microsoft.com/office/officeart/2008/layout/HalfCircleOrganizationChart"/>
    <dgm:cxn modelId="{C1FB23DA-F343-45A7-B2B1-BC2AB70AD22D}" type="presParOf" srcId="{7B719613-766B-4A4C-9292-2C0DCA7CDDA1}" destId="{88745C80-E3B6-4E67-B7EB-3E323DDD3B77}" srcOrd="2" destOrd="0" presId="urn:microsoft.com/office/officeart/2008/layout/HalfCircleOrganizationChart"/>
    <dgm:cxn modelId="{70644C5A-8758-46D3-9E1F-2A8DAA2B1C6B}" type="presParOf" srcId="{7B719613-766B-4A4C-9292-2C0DCA7CDDA1}" destId="{9D38A623-4239-4C98-AE0E-C271A2973C0E}" srcOrd="3" destOrd="0" presId="urn:microsoft.com/office/officeart/2008/layout/HalfCircleOrganizationChart"/>
    <dgm:cxn modelId="{092649F2-42C7-406F-BF56-20AD509DEA05}" type="presParOf" srcId="{62B5557E-5181-4821-ADC7-C9CF6491DCA8}" destId="{E225485D-845F-4800-87F5-C4F3EF229245}" srcOrd="1" destOrd="0" presId="urn:microsoft.com/office/officeart/2008/layout/HalfCircleOrganizationChart"/>
    <dgm:cxn modelId="{0A9DF0FB-C7A1-4B5C-86FA-296BE5CA83D8}" type="presParOf" srcId="{62B5557E-5181-4821-ADC7-C9CF6491DCA8}" destId="{7CD3D6B3-8A1B-40B0-A260-0BF192273454}" srcOrd="2" destOrd="0" presId="urn:microsoft.com/office/officeart/2008/layout/HalfCircleOrganizationChart"/>
    <dgm:cxn modelId="{B15C2507-6343-4CF8-95C8-B9C829F88BFF}" type="presParOf" srcId="{2E952E86-86E3-4204-B97A-749ADFEFD476}" destId="{300FEA03-0C89-4ED2-AEAC-2EF9B5620176}" srcOrd="6" destOrd="0" presId="urn:microsoft.com/office/officeart/2008/layout/HalfCircleOrganizationChart"/>
    <dgm:cxn modelId="{FEF2D863-A452-4145-88E3-A45151E9FE09}" type="presParOf" srcId="{2E952E86-86E3-4204-B97A-749ADFEFD476}" destId="{562769F2-D3FD-4DBD-A055-8C1B4B8C3FD0}" srcOrd="7" destOrd="0" presId="urn:microsoft.com/office/officeart/2008/layout/HalfCircleOrganizationChart"/>
    <dgm:cxn modelId="{38E22915-B190-4FF1-A5D0-718B8B115E90}" type="presParOf" srcId="{562769F2-D3FD-4DBD-A055-8C1B4B8C3FD0}" destId="{4EBE6607-6DE6-4E56-8024-C121305EF659}" srcOrd="0" destOrd="0" presId="urn:microsoft.com/office/officeart/2008/layout/HalfCircleOrganizationChart"/>
    <dgm:cxn modelId="{A0D9C3DC-4F06-427A-907A-F82D677D16EF}" type="presParOf" srcId="{4EBE6607-6DE6-4E56-8024-C121305EF659}" destId="{D24AE10F-B07C-4611-8188-6CFB8C54146A}" srcOrd="0" destOrd="0" presId="urn:microsoft.com/office/officeart/2008/layout/HalfCircleOrganizationChart"/>
    <dgm:cxn modelId="{78CC46A0-ADD6-415D-87C1-E5195967F8B7}" type="presParOf" srcId="{4EBE6607-6DE6-4E56-8024-C121305EF659}" destId="{5E63F793-E536-4962-9810-48EC760F96FB}" srcOrd="1" destOrd="0" presId="urn:microsoft.com/office/officeart/2008/layout/HalfCircleOrganizationChart"/>
    <dgm:cxn modelId="{B4A01CAE-250E-4FA5-84A5-021AD0A0D6C6}" type="presParOf" srcId="{4EBE6607-6DE6-4E56-8024-C121305EF659}" destId="{493BFBA9-5A14-4D36-84A8-99F35DA4966D}" srcOrd="2" destOrd="0" presId="urn:microsoft.com/office/officeart/2008/layout/HalfCircleOrganizationChart"/>
    <dgm:cxn modelId="{C7980E1F-6374-44BC-B297-77B5D59E1F63}" type="presParOf" srcId="{4EBE6607-6DE6-4E56-8024-C121305EF659}" destId="{B13738BB-38C1-477D-A73A-FDD3054375E0}" srcOrd="3" destOrd="0" presId="urn:microsoft.com/office/officeart/2008/layout/HalfCircleOrganizationChart"/>
    <dgm:cxn modelId="{42AAF67A-4791-43FE-9A17-4EB08669387B}" type="presParOf" srcId="{562769F2-D3FD-4DBD-A055-8C1B4B8C3FD0}" destId="{0DC10F9C-7E0B-4059-A990-47B3ED41F9EA}" srcOrd="1" destOrd="0" presId="urn:microsoft.com/office/officeart/2008/layout/HalfCircleOrganizationChart"/>
    <dgm:cxn modelId="{63778618-1EAE-4CD8-83A2-89CA7131A2F3}" type="presParOf" srcId="{0DC10F9C-7E0B-4059-A990-47B3ED41F9EA}" destId="{8529B8C0-B9D9-4565-B12D-E38AC30F3843}" srcOrd="0" destOrd="0" presId="urn:microsoft.com/office/officeart/2008/layout/HalfCircleOrganizationChart"/>
    <dgm:cxn modelId="{8B7E68BD-7E3A-4E87-9BAD-755CAD9E9474}" type="presParOf" srcId="{0DC10F9C-7E0B-4059-A990-47B3ED41F9EA}" destId="{78E5A7A0-D078-40DC-B847-4E36705ED2D3}" srcOrd="1" destOrd="0" presId="urn:microsoft.com/office/officeart/2008/layout/HalfCircleOrganizationChart"/>
    <dgm:cxn modelId="{5AB2556D-9FD8-40FE-92F5-8880F35126C3}" type="presParOf" srcId="{78E5A7A0-D078-40DC-B847-4E36705ED2D3}" destId="{48CDCD5C-8066-49C7-BEE9-886F4900A3CF}" srcOrd="0" destOrd="0" presId="urn:microsoft.com/office/officeart/2008/layout/HalfCircleOrganizationChart"/>
    <dgm:cxn modelId="{FA506FD3-15F6-445E-AAC2-5C6F578D74D7}" type="presParOf" srcId="{48CDCD5C-8066-49C7-BEE9-886F4900A3CF}" destId="{7488032A-025B-4A4F-B4D6-7DCA1C8ED4B3}" srcOrd="0" destOrd="0" presId="urn:microsoft.com/office/officeart/2008/layout/HalfCircleOrganizationChart"/>
    <dgm:cxn modelId="{1AAF0AEE-8CEF-424C-B338-BB2DD63B91B0}" type="presParOf" srcId="{48CDCD5C-8066-49C7-BEE9-886F4900A3CF}" destId="{AFF2EAF6-04F5-4B9B-A2CE-019B9533067C}" srcOrd="1" destOrd="0" presId="urn:microsoft.com/office/officeart/2008/layout/HalfCircleOrganizationChart"/>
    <dgm:cxn modelId="{7C8A98CC-D462-4277-9DD7-A99228142B77}" type="presParOf" srcId="{48CDCD5C-8066-49C7-BEE9-886F4900A3CF}" destId="{8CD130FA-2F79-4A70-80D6-00E3E403552D}" srcOrd="2" destOrd="0" presId="urn:microsoft.com/office/officeart/2008/layout/HalfCircleOrganizationChart"/>
    <dgm:cxn modelId="{6C7875F8-00DC-4B21-90E8-FACFEF47372D}" type="presParOf" srcId="{48CDCD5C-8066-49C7-BEE9-886F4900A3CF}" destId="{9FE0DC59-8767-4BB0-A93D-5DDF560753EB}" srcOrd="3" destOrd="0" presId="urn:microsoft.com/office/officeart/2008/layout/HalfCircleOrganizationChart"/>
    <dgm:cxn modelId="{BB0F3C4C-52E7-437F-BB45-1EEFAAC3DAA4}" type="presParOf" srcId="{78E5A7A0-D078-40DC-B847-4E36705ED2D3}" destId="{BAA26CE0-FDE8-4BD4-B28A-DC42A0856851}" srcOrd="1" destOrd="0" presId="urn:microsoft.com/office/officeart/2008/layout/HalfCircleOrganizationChart"/>
    <dgm:cxn modelId="{35AE282F-BF99-4248-B41F-225C757C8FF5}" type="presParOf" srcId="{78E5A7A0-D078-40DC-B847-4E36705ED2D3}" destId="{B55DE2E2-879A-455C-8093-0F433B953494}" srcOrd="2" destOrd="0" presId="urn:microsoft.com/office/officeart/2008/layout/HalfCircleOrganizationChart"/>
    <dgm:cxn modelId="{226DEED4-270A-4707-9FDC-F0A0D3D8D04D}" type="presParOf" srcId="{562769F2-D3FD-4DBD-A055-8C1B4B8C3FD0}" destId="{6C0FD032-E766-4837-8DCF-7184588BDF15}" srcOrd="2" destOrd="0" presId="urn:microsoft.com/office/officeart/2008/layout/HalfCircleOrganizationChart"/>
    <dgm:cxn modelId="{00E889EA-8585-4255-95D3-5F816F8A19E7}" type="presParOf" srcId="{2E952E86-86E3-4204-B97A-749ADFEFD476}" destId="{884BD3EE-6165-4715-BCC2-8E58BDBAC7D1}" srcOrd="8" destOrd="0" presId="urn:microsoft.com/office/officeart/2008/layout/HalfCircleOrganizationChart"/>
    <dgm:cxn modelId="{1559BEBE-23B7-4DD4-9036-EACACC68D5C3}" type="presParOf" srcId="{2E952E86-86E3-4204-B97A-749ADFEFD476}" destId="{518E8869-CD3C-45A6-9E65-709DE1E9C532}" srcOrd="9" destOrd="0" presId="urn:microsoft.com/office/officeart/2008/layout/HalfCircleOrganizationChart"/>
    <dgm:cxn modelId="{F64B2110-ED4E-4049-863B-B5B4FDC8582C}" type="presParOf" srcId="{518E8869-CD3C-45A6-9E65-709DE1E9C532}" destId="{AEFCA34B-595A-4367-8E4E-A5BA9B949B2E}" srcOrd="0" destOrd="0" presId="urn:microsoft.com/office/officeart/2008/layout/HalfCircleOrganizationChart"/>
    <dgm:cxn modelId="{6F51290E-0EB0-4286-8FB9-4DD2532A316B}" type="presParOf" srcId="{AEFCA34B-595A-4367-8E4E-A5BA9B949B2E}" destId="{B15E54DA-C018-4978-B021-BF21EB0457F7}" srcOrd="0" destOrd="0" presId="urn:microsoft.com/office/officeart/2008/layout/HalfCircleOrganizationChart"/>
    <dgm:cxn modelId="{E23CC940-C8F9-4558-ACCF-1DB0EAAABC23}" type="presParOf" srcId="{AEFCA34B-595A-4367-8E4E-A5BA9B949B2E}" destId="{36373FCE-255F-43EC-B8F3-DDE0FD480E38}" srcOrd="1" destOrd="0" presId="urn:microsoft.com/office/officeart/2008/layout/HalfCircleOrganizationChart"/>
    <dgm:cxn modelId="{5B135C61-B5F2-48E7-ADBA-2BD771E38B30}" type="presParOf" srcId="{AEFCA34B-595A-4367-8E4E-A5BA9B949B2E}" destId="{C89EBA42-AC2C-47A7-8A50-6439DA8E0276}" srcOrd="2" destOrd="0" presId="urn:microsoft.com/office/officeart/2008/layout/HalfCircleOrganizationChart"/>
    <dgm:cxn modelId="{C19073CD-FC24-46EF-806A-FFE76D8F35D8}" type="presParOf" srcId="{AEFCA34B-595A-4367-8E4E-A5BA9B949B2E}" destId="{BE35083A-FED7-4FEF-AA38-480257A62B67}" srcOrd="3" destOrd="0" presId="urn:microsoft.com/office/officeart/2008/layout/HalfCircleOrganizationChart"/>
    <dgm:cxn modelId="{5C4DAB82-C5C9-494C-8EC6-1610F9DA3764}" type="presParOf" srcId="{518E8869-CD3C-45A6-9E65-709DE1E9C532}" destId="{D735A2C3-2E9C-4DE3-9C9B-2059488D18D0}" srcOrd="1" destOrd="0" presId="urn:microsoft.com/office/officeart/2008/layout/HalfCircleOrganizationChart"/>
    <dgm:cxn modelId="{7461F588-A287-4D97-8771-EA33CCFD7863}" type="presParOf" srcId="{518E8869-CD3C-45A6-9E65-709DE1E9C532}" destId="{0B8C27F8-7E91-4A53-8C9A-9644B13F3D61}" srcOrd="2" destOrd="0" presId="urn:microsoft.com/office/officeart/2008/layout/HalfCircleOrganizationChart"/>
    <dgm:cxn modelId="{9309CC9F-A027-4DE3-8FB5-0AFE37E10A4B}" type="presParOf" srcId="{D17DB947-CFF1-475E-924B-24522227079E}" destId="{FA5A9A11-7CB7-4A7B-B444-65698A3D03DC}" srcOrd="2" destOrd="0" presId="urn:microsoft.com/office/officeart/2008/layout/HalfCircleOrganizationChart"/>
    <dgm:cxn modelId="{67156F55-9BE6-4674-AFCF-53EA960DEAB0}" type="presParOf" srcId="{FA5A9A11-7CB7-4A7B-B444-65698A3D03DC}" destId="{CFFFD303-82D9-4369-B17A-F18CF5ED678B}" srcOrd="0" destOrd="0" presId="urn:microsoft.com/office/officeart/2008/layout/HalfCircleOrganizationChart"/>
    <dgm:cxn modelId="{50FFD1F6-8436-43CB-8971-B2480C43BD31}" type="presParOf" srcId="{FA5A9A11-7CB7-4A7B-B444-65698A3D03DC}" destId="{1BB68043-1F65-4C62-985E-F1AA9E0B7FB9}" srcOrd="1" destOrd="0" presId="urn:microsoft.com/office/officeart/2008/layout/HalfCircleOrganizationChart"/>
    <dgm:cxn modelId="{2C51A5BE-1A67-4F22-86E6-BEB46F871118}" type="presParOf" srcId="{1BB68043-1F65-4C62-985E-F1AA9E0B7FB9}" destId="{E30D2398-76F6-41BD-AE1A-9AEF092DC933}" srcOrd="0" destOrd="0" presId="urn:microsoft.com/office/officeart/2008/layout/HalfCircleOrganizationChart"/>
    <dgm:cxn modelId="{8210E129-917B-4E47-B908-28550F3595E8}" type="presParOf" srcId="{E30D2398-76F6-41BD-AE1A-9AEF092DC933}" destId="{3056D39D-31F0-40E1-86EF-ED07B5660405}" srcOrd="0" destOrd="0" presId="urn:microsoft.com/office/officeart/2008/layout/HalfCircleOrganizationChart"/>
    <dgm:cxn modelId="{14BCAB75-1AB8-4761-90B1-C0940F8C40FA}" type="presParOf" srcId="{E30D2398-76F6-41BD-AE1A-9AEF092DC933}" destId="{12A93489-B850-4C64-BC9F-14D7B8B869A8}" srcOrd="1" destOrd="0" presId="urn:microsoft.com/office/officeart/2008/layout/HalfCircleOrganizationChart"/>
    <dgm:cxn modelId="{512C2077-19BD-49EE-A2DF-3F1D7D572BCB}" type="presParOf" srcId="{E30D2398-76F6-41BD-AE1A-9AEF092DC933}" destId="{EBB20D19-46AD-4FA3-ACDF-05A1E0A59F8B}" srcOrd="2" destOrd="0" presId="urn:microsoft.com/office/officeart/2008/layout/HalfCircleOrganizationChart"/>
    <dgm:cxn modelId="{40AC7FC0-60E7-49B3-80A1-4F6636EE63F2}" type="presParOf" srcId="{E30D2398-76F6-41BD-AE1A-9AEF092DC933}" destId="{43135051-45BF-4F1F-BB25-C852D6899366}" srcOrd="3" destOrd="0" presId="urn:microsoft.com/office/officeart/2008/layout/HalfCircleOrganizationChart"/>
    <dgm:cxn modelId="{983220C3-5B73-4CE7-B711-4374E74FF6CC}" type="presParOf" srcId="{1BB68043-1F65-4C62-985E-F1AA9E0B7FB9}" destId="{E236526A-F301-4FD1-A660-7B12A7A9D715}" srcOrd="1" destOrd="0" presId="urn:microsoft.com/office/officeart/2008/layout/HalfCircleOrganizationChart"/>
    <dgm:cxn modelId="{AF3BCCAE-CBA1-40A4-9839-990A807C56E2}" type="presParOf" srcId="{1BB68043-1F65-4C62-985E-F1AA9E0B7FB9}" destId="{578D62B0-C8B5-4A78-849A-A076F1E9009B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D9ED59F-57D2-4E53-99CD-8D110A85E60B}">
      <dsp:nvSpPr>
        <dsp:cNvPr id="0" name=""/>
        <dsp:cNvSpPr/>
      </dsp:nvSpPr>
      <dsp:spPr>
        <a:xfrm>
          <a:off x="1952625" y="0"/>
          <a:ext cx="4324350" cy="4324350"/>
        </a:xfrm>
        <a:prstGeom prst="diamond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C3B575-7F7C-4AEB-9FEB-DF01A8E093EA}">
      <dsp:nvSpPr>
        <dsp:cNvPr id="0" name=""/>
        <dsp:cNvSpPr/>
      </dsp:nvSpPr>
      <dsp:spPr>
        <a:xfrm>
          <a:off x="2363438" y="410813"/>
          <a:ext cx="1686496" cy="168649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Orçamento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(Ex. PPA, LDO, LOA, construção e manutenção de equipamentos)</a:t>
          </a:r>
          <a:endParaRPr lang="pt-BR" sz="1500" kern="1200" dirty="0"/>
        </a:p>
      </dsp:txBody>
      <dsp:txXfrm>
        <a:off x="2363438" y="410813"/>
        <a:ext cx="1686496" cy="1686496"/>
      </dsp:txXfrm>
    </dsp:sp>
    <dsp:sp modelId="{54695955-AC94-4F60-909C-332627435BE7}">
      <dsp:nvSpPr>
        <dsp:cNvPr id="0" name=""/>
        <dsp:cNvSpPr/>
      </dsp:nvSpPr>
      <dsp:spPr>
        <a:xfrm>
          <a:off x="4179665" y="410813"/>
          <a:ext cx="1686496" cy="1686496"/>
        </a:xfrm>
        <a:prstGeom prst="roundRect">
          <a:avLst/>
        </a:prstGeom>
        <a:solidFill>
          <a:schemeClr val="accent5">
            <a:hueOff val="3579639"/>
            <a:satOff val="-481"/>
            <a:lumOff val="477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Políticas Públicas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(Ex. vagas em creches, leitos hospitalares, áreas verdes</a:t>
          </a:r>
          <a:endParaRPr lang="pt-BR" sz="1500" kern="1200" dirty="0"/>
        </a:p>
      </dsp:txBody>
      <dsp:txXfrm>
        <a:off x="4179665" y="410813"/>
        <a:ext cx="1686496" cy="1686496"/>
      </dsp:txXfrm>
    </dsp:sp>
    <dsp:sp modelId="{5B6602B9-86BC-4512-9646-6AF1D4C389A1}">
      <dsp:nvSpPr>
        <dsp:cNvPr id="0" name=""/>
        <dsp:cNvSpPr/>
      </dsp:nvSpPr>
      <dsp:spPr>
        <a:xfrm>
          <a:off x="2363438" y="2227040"/>
          <a:ext cx="1686496" cy="1686496"/>
        </a:xfrm>
        <a:prstGeom prst="roundRect">
          <a:avLst/>
        </a:prstGeom>
        <a:solidFill>
          <a:schemeClr val="accent5">
            <a:hueOff val="7159277"/>
            <a:satOff val="-963"/>
            <a:lumOff val="954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Planejamento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(Ex. PDE, Plano de Metas, Planos Municiais)</a:t>
          </a:r>
          <a:endParaRPr lang="pt-BR" sz="1500" kern="1200" dirty="0"/>
        </a:p>
      </dsp:txBody>
      <dsp:txXfrm>
        <a:off x="2363438" y="2227040"/>
        <a:ext cx="1686496" cy="1686496"/>
      </dsp:txXfrm>
    </dsp:sp>
    <dsp:sp modelId="{8B26CE94-72AA-42B4-9763-31904E241A23}">
      <dsp:nvSpPr>
        <dsp:cNvPr id="0" name=""/>
        <dsp:cNvSpPr/>
      </dsp:nvSpPr>
      <dsp:spPr>
        <a:xfrm>
          <a:off x="4179665" y="2227040"/>
          <a:ext cx="1686496" cy="1686496"/>
        </a:xfrm>
        <a:prstGeom prst="roundRect">
          <a:avLst/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b="1" u="sng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Justiça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(Ex. violência policial, impunidade, preconceito institucional)</a:t>
          </a:r>
          <a:endParaRPr lang="pt-BR" sz="1500" kern="1200" dirty="0"/>
        </a:p>
      </dsp:txBody>
      <dsp:txXfrm>
        <a:off x="4179665" y="2227040"/>
        <a:ext cx="1686496" cy="168649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FFD303-82D9-4369-B17A-F18CF5ED678B}">
      <dsp:nvSpPr>
        <dsp:cNvPr id="0" name=""/>
        <dsp:cNvSpPr/>
      </dsp:nvSpPr>
      <dsp:spPr>
        <a:xfrm>
          <a:off x="4406859" y="547803"/>
          <a:ext cx="453680" cy="327961"/>
        </a:xfrm>
        <a:custGeom>
          <a:avLst/>
          <a:gdLst/>
          <a:ahLst/>
          <a:cxnLst/>
          <a:rect l="0" t="0" r="0" b="0"/>
          <a:pathLst>
            <a:path>
              <a:moveTo>
                <a:pt x="453680" y="0"/>
              </a:moveTo>
              <a:lnTo>
                <a:pt x="453680" y="327961"/>
              </a:lnTo>
              <a:lnTo>
                <a:pt x="0" y="32796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4BD3EE-6165-4715-BCC2-8E58BDBAC7D1}">
      <dsp:nvSpPr>
        <dsp:cNvPr id="0" name=""/>
        <dsp:cNvSpPr/>
      </dsp:nvSpPr>
      <dsp:spPr>
        <a:xfrm>
          <a:off x="4860539" y="547803"/>
          <a:ext cx="2645558" cy="1005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0963"/>
              </a:lnTo>
              <a:lnTo>
                <a:pt x="2645558" y="890963"/>
              </a:lnTo>
              <a:lnTo>
                <a:pt x="2645558" y="100574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29B8C0-B9D9-4565-B12D-E38AC30F3843}">
      <dsp:nvSpPr>
        <dsp:cNvPr id="0" name=""/>
        <dsp:cNvSpPr/>
      </dsp:nvSpPr>
      <dsp:spPr>
        <a:xfrm>
          <a:off x="6183319" y="2100156"/>
          <a:ext cx="502874" cy="327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961"/>
              </a:lnTo>
              <a:lnTo>
                <a:pt x="502874" y="32796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FEA03-0C89-4ED2-AEAC-2EF9B5620176}">
      <dsp:nvSpPr>
        <dsp:cNvPr id="0" name=""/>
        <dsp:cNvSpPr/>
      </dsp:nvSpPr>
      <dsp:spPr>
        <a:xfrm>
          <a:off x="4860539" y="547803"/>
          <a:ext cx="1322779" cy="1005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0963"/>
              </a:lnTo>
              <a:lnTo>
                <a:pt x="1322779" y="890963"/>
              </a:lnTo>
              <a:lnTo>
                <a:pt x="1322779" y="100574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404DFE-4A20-48F6-B38F-66273DDDDC25}">
      <dsp:nvSpPr>
        <dsp:cNvPr id="0" name=""/>
        <dsp:cNvSpPr/>
      </dsp:nvSpPr>
      <dsp:spPr>
        <a:xfrm>
          <a:off x="4814819" y="547803"/>
          <a:ext cx="91440" cy="10057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574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0C5DB4-D930-4C09-BB6A-F83ABCB4AB77}">
      <dsp:nvSpPr>
        <dsp:cNvPr id="0" name=""/>
        <dsp:cNvSpPr/>
      </dsp:nvSpPr>
      <dsp:spPr>
        <a:xfrm>
          <a:off x="3537760" y="547803"/>
          <a:ext cx="1322779" cy="1005749"/>
        </a:xfrm>
        <a:custGeom>
          <a:avLst/>
          <a:gdLst/>
          <a:ahLst/>
          <a:cxnLst/>
          <a:rect l="0" t="0" r="0" b="0"/>
          <a:pathLst>
            <a:path>
              <a:moveTo>
                <a:pt x="1322779" y="0"/>
              </a:moveTo>
              <a:lnTo>
                <a:pt x="1322779" y="890963"/>
              </a:lnTo>
              <a:lnTo>
                <a:pt x="0" y="890963"/>
              </a:lnTo>
              <a:lnTo>
                <a:pt x="0" y="100574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420E4-D0AA-4E0C-B55F-07C6D5FB23A3}">
      <dsp:nvSpPr>
        <dsp:cNvPr id="0" name=""/>
        <dsp:cNvSpPr/>
      </dsp:nvSpPr>
      <dsp:spPr>
        <a:xfrm>
          <a:off x="2214981" y="2100156"/>
          <a:ext cx="502874" cy="2656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6490"/>
              </a:lnTo>
              <a:lnTo>
                <a:pt x="502874" y="2656490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64A6E-AA8C-4854-8FA3-87E4F76A8E99}">
      <dsp:nvSpPr>
        <dsp:cNvPr id="0" name=""/>
        <dsp:cNvSpPr/>
      </dsp:nvSpPr>
      <dsp:spPr>
        <a:xfrm>
          <a:off x="2214981" y="2100156"/>
          <a:ext cx="502874" cy="18803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0314"/>
              </a:lnTo>
              <a:lnTo>
                <a:pt x="502874" y="188031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EDC5BB-4165-4636-A602-60E683F310E3}">
      <dsp:nvSpPr>
        <dsp:cNvPr id="0" name=""/>
        <dsp:cNvSpPr/>
      </dsp:nvSpPr>
      <dsp:spPr>
        <a:xfrm>
          <a:off x="2214981" y="2100156"/>
          <a:ext cx="502874" cy="11041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4138"/>
              </a:lnTo>
              <a:lnTo>
                <a:pt x="502874" y="1104138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AD22F-1D1A-40F9-A4C4-5926C6730E9B}">
      <dsp:nvSpPr>
        <dsp:cNvPr id="0" name=""/>
        <dsp:cNvSpPr/>
      </dsp:nvSpPr>
      <dsp:spPr>
        <a:xfrm>
          <a:off x="2214981" y="2100156"/>
          <a:ext cx="502874" cy="327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961"/>
              </a:lnTo>
              <a:lnTo>
                <a:pt x="502874" y="32796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4592D-78FF-4A1F-A796-E29E0FB6C536}">
      <dsp:nvSpPr>
        <dsp:cNvPr id="0" name=""/>
        <dsp:cNvSpPr/>
      </dsp:nvSpPr>
      <dsp:spPr>
        <a:xfrm>
          <a:off x="2214981" y="547803"/>
          <a:ext cx="2645558" cy="1005749"/>
        </a:xfrm>
        <a:custGeom>
          <a:avLst/>
          <a:gdLst/>
          <a:ahLst/>
          <a:cxnLst/>
          <a:rect l="0" t="0" r="0" b="0"/>
          <a:pathLst>
            <a:path>
              <a:moveTo>
                <a:pt x="2645558" y="0"/>
              </a:moveTo>
              <a:lnTo>
                <a:pt x="2645558" y="890963"/>
              </a:lnTo>
              <a:lnTo>
                <a:pt x="0" y="890963"/>
              </a:lnTo>
              <a:lnTo>
                <a:pt x="0" y="100574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7061A5-0424-417F-A6AA-DA62E837D534}">
      <dsp:nvSpPr>
        <dsp:cNvPr id="0" name=""/>
        <dsp:cNvSpPr/>
      </dsp:nvSpPr>
      <dsp:spPr>
        <a:xfrm>
          <a:off x="1757681" y="547803"/>
          <a:ext cx="453680" cy="327961"/>
        </a:xfrm>
        <a:custGeom>
          <a:avLst/>
          <a:gdLst/>
          <a:ahLst/>
          <a:cxnLst/>
          <a:rect l="0" t="0" r="0" b="0"/>
          <a:pathLst>
            <a:path>
              <a:moveTo>
                <a:pt x="453680" y="0"/>
              </a:moveTo>
              <a:lnTo>
                <a:pt x="453680" y="327961"/>
              </a:lnTo>
              <a:lnTo>
                <a:pt x="0" y="32796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2995C-6BBA-488E-BA6F-38501AC26618}">
      <dsp:nvSpPr>
        <dsp:cNvPr id="0" name=""/>
        <dsp:cNvSpPr/>
      </dsp:nvSpPr>
      <dsp:spPr>
        <a:xfrm>
          <a:off x="1938061" y="1200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FD454B-E769-4EEF-A7D3-A47DB7162531}">
      <dsp:nvSpPr>
        <dsp:cNvPr id="0" name=""/>
        <dsp:cNvSpPr/>
      </dsp:nvSpPr>
      <dsp:spPr>
        <a:xfrm>
          <a:off x="1938061" y="1200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D85BCE-0C55-44F8-B2EA-ED7DC4D0E0F2}">
      <dsp:nvSpPr>
        <dsp:cNvPr id="0" name=""/>
        <dsp:cNvSpPr/>
      </dsp:nvSpPr>
      <dsp:spPr>
        <a:xfrm>
          <a:off x="1664759" y="99588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Câmara Municipal</a:t>
          </a:r>
          <a:endParaRPr lang="pt-BR" sz="900" kern="1200" dirty="0"/>
        </a:p>
      </dsp:txBody>
      <dsp:txXfrm>
        <a:off x="1664759" y="99588"/>
        <a:ext cx="1093206" cy="349825"/>
      </dsp:txXfrm>
    </dsp:sp>
    <dsp:sp modelId="{36194BB6-601B-42FB-94DA-AE8DE0E69A3F}">
      <dsp:nvSpPr>
        <dsp:cNvPr id="0" name=""/>
        <dsp:cNvSpPr/>
      </dsp:nvSpPr>
      <dsp:spPr>
        <a:xfrm>
          <a:off x="1276671" y="777376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72553-8753-4308-8A91-5EF94E1E583D}">
      <dsp:nvSpPr>
        <dsp:cNvPr id="0" name=""/>
        <dsp:cNvSpPr/>
      </dsp:nvSpPr>
      <dsp:spPr>
        <a:xfrm>
          <a:off x="1276671" y="777376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3E783F-B2CC-4B97-BD3E-AC9A2A8932D0}">
      <dsp:nvSpPr>
        <dsp:cNvPr id="0" name=""/>
        <dsp:cNvSpPr/>
      </dsp:nvSpPr>
      <dsp:spPr>
        <a:xfrm>
          <a:off x="1003369" y="875765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Tribunal de Contas do Município</a:t>
          </a:r>
          <a:endParaRPr lang="pt-BR" sz="900" kern="1200" dirty="0"/>
        </a:p>
      </dsp:txBody>
      <dsp:txXfrm>
        <a:off x="1003369" y="875765"/>
        <a:ext cx="1093206" cy="349825"/>
      </dsp:txXfrm>
    </dsp:sp>
    <dsp:sp modelId="{C1B3E778-887D-495B-9001-B2DCA720D789}">
      <dsp:nvSpPr>
        <dsp:cNvPr id="0" name=""/>
        <dsp:cNvSpPr/>
      </dsp:nvSpPr>
      <dsp:spPr>
        <a:xfrm>
          <a:off x="4587238" y="1200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8AED8-400F-4CBF-A14D-5BDB78A2F6E5}">
      <dsp:nvSpPr>
        <dsp:cNvPr id="0" name=""/>
        <dsp:cNvSpPr/>
      </dsp:nvSpPr>
      <dsp:spPr>
        <a:xfrm>
          <a:off x="4587238" y="1200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95F767-E1FA-4E3D-B0FF-0E9C915482E3}">
      <dsp:nvSpPr>
        <dsp:cNvPr id="0" name=""/>
        <dsp:cNvSpPr/>
      </dsp:nvSpPr>
      <dsp:spPr>
        <a:xfrm>
          <a:off x="4313936" y="99588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smtClean="0"/>
            <a:t>Prefeito(a)</a:t>
          </a:r>
          <a:endParaRPr lang="pt-BR" sz="900" kern="1200" dirty="0"/>
        </a:p>
      </dsp:txBody>
      <dsp:txXfrm>
        <a:off x="4313936" y="99588"/>
        <a:ext cx="1093206" cy="349825"/>
      </dsp:txXfrm>
    </dsp:sp>
    <dsp:sp modelId="{CCDBFEE8-7F50-4E4E-86F2-7F0F996F5484}">
      <dsp:nvSpPr>
        <dsp:cNvPr id="0" name=""/>
        <dsp:cNvSpPr/>
      </dsp:nvSpPr>
      <dsp:spPr>
        <a:xfrm>
          <a:off x="1941679" y="1553553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91A2FC-DA85-4CD5-B205-43C0F17C5014}">
      <dsp:nvSpPr>
        <dsp:cNvPr id="0" name=""/>
        <dsp:cNvSpPr/>
      </dsp:nvSpPr>
      <dsp:spPr>
        <a:xfrm>
          <a:off x="1941679" y="1553553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B4305B-97B7-4198-9143-588F5FD8F617}">
      <dsp:nvSpPr>
        <dsp:cNvPr id="0" name=""/>
        <dsp:cNvSpPr/>
      </dsp:nvSpPr>
      <dsp:spPr>
        <a:xfrm>
          <a:off x="1668377" y="1651941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Controladoria Geral do Município</a:t>
          </a:r>
          <a:endParaRPr lang="pt-BR" sz="900" kern="1200" dirty="0"/>
        </a:p>
      </dsp:txBody>
      <dsp:txXfrm>
        <a:off x="1668377" y="1651941"/>
        <a:ext cx="1093206" cy="349825"/>
      </dsp:txXfrm>
    </dsp:sp>
    <dsp:sp modelId="{13149B3B-2398-471F-A16E-CDCDC74BAED9}">
      <dsp:nvSpPr>
        <dsp:cNvPr id="0" name=""/>
        <dsp:cNvSpPr/>
      </dsp:nvSpPr>
      <dsp:spPr>
        <a:xfrm>
          <a:off x="2652263" y="2329729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AC59B4-D039-41F4-B397-2F620D3D7733}">
      <dsp:nvSpPr>
        <dsp:cNvPr id="0" name=""/>
        <dsp:cNvSpPr/>
      </dsp:nvSpPr>
      <dsp:spPr>
        <a:xfrm>
          <a:off x="2652263" y="2329729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7291A-9F52-46C4-87F3-C52C27A6BC19}">
      <dsp:nvSpPr>
        <dsp:cNvPr id="0" name=""/>
        <dsp:cNvSpPr/>
      </dsp:nvSpPr>
      <dsp:spPr>
        <a:xfrm>
          <a:off x="2378961" y="2428118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Ouvidoria Geral do Município</a:t>
          </a:r>
          <a:endParaRPr lang="pt-BR" sz="900" kern="1200" dirty="0"/>
        </a:p>
      </dsp:txBody>
      <dsp:txXfrm>
        <a:off x="2378961" y="2428118"/>
        <a:ext cx="1093206" cy="349825"/>
      </dsp:txXfrm>
    </dsp:sp>
    <dsp:sp modelId="{FC5579E6-470A-4B81-B3F8-9665C000F785}">
      <dsp:nvSpPr>
        <dsp:cNvPr id="0" name=""/>
        <dsp:cNvSpPr/>
      </dsp:nvSpPr>
      <dsp:spPr>
        <a:xfrm>
          <a:off x="2652263" y="3105905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AAAB3C-7954-4F2F-A7AF-A188BAED2BA7}">
      <dsp:nvSpPr>
        <dsp:cNvPr id="0" name=""/>
        <dsp:cNvSpPr/>
      </dsp:nvSpPr>
      <dsp:spPr>
        <a:xfrm>
          <a:off x="2652263" y="3105905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E3C42D-1F03-4216-A659-B9195B867B05}">
      <dsp:nvSpPr>
        <dsp:cNvPr id="0" name=""/>
        <dsp:cNvSpPr/>
      </dsp:nvSpPr>
      <dsp:spPr>
        <a:xfrm>
          <a:off x="2378961" y="3204294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Corregedoria Geral do Município</a:t>
          </a:r>
          <a:endParaRPr lang="pt-BR" sz="900" kern="1200" dirty="0"/>
        </a:p>
      </dsp:txBody>
      <dsp:txXfrm>
        <a:off x="2378961" y="3204294"/>
        <a:ext cx="1093206" cy="349825"/>
      </dsp:txXfrm>
    </dsp:sp>
    <dsp:sp modelId="{54B346D1-35C7-419A-9613-CCB9893F6959}">
      <dsp:nvSpPr>
        <dsp:cNvPr id="0" name=""/>
        <dsp:cNvSpPr/>
      </dsp:nvSpPr>
      <dsp:spPr>
        <a:xfrm>
          <a:off x="2652263" y="3882082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8C9AC4-3FDC-43F5-AD3C-1D6FBBC5E3EB}">
      <dsp:nvSpPr>
        <dsp:cNvPr id="0" name=""/>
        <dsp:cNvSpPr/>
      </dsp:nvSpPr>
      <dsp:spPr>
        <a:xfrm>
          <a:off x="2652263" y="3882082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D97CFC-3940-4103-8271-E6FA3F8B6884}">
      <dsp:nvSpPr>
        <dsp:cNvPr id="0" name=""/>
        <dsp:cNvSpPr/>
      </dsp:nvSpPr>
      <dsp:spPr>
        <a:xfrm>
          <a:off x="2378961" y="3980470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Coordenadoria de Auditoria Interna </a:t>
          </a:r>
          <a:endParaRPr lang="pt-BR" sz="900" kern="1200" dirty="0"/>
        </a:p>
      </dsp:txBody>
      <dsp:txXfrm>
        <a:off x="2378961" y="3980470"/>
        <a:ext cx="1093206" cy="349825"/>
      </dsp:txXfrm>
    </dsp:sp>
    <dsp:sp modelId="{A768EB45-0B43-45D1-821E-BB259DF6D3E7}">
      <dsp:nvSpPr>
        <dsp:cNvPr id="0" name=""/>
        <dsp:cNvSpPr/>
      </dsp:nvSpPr>
      <dsp:spPr>
        <a:xfrm>
          <a:off x="2652263" y="4658258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ECC0DD-1C6B-42F6-BD22-9E96D9FBE709}">
      <dsp:nvSpPr>
        <dsp:cNvPr id="0" name=""/>
        <dsp:cNvSpPr/>
      </dsp:nvSpPr>
      <dsp:spPr>
        <a:xfrm>
          <a:off x="2652263" y="4658258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53C1C2-E3E1-4F7C-90B0-AC02D1B1BA74}">
      <dsp:nvSpPr>
        <dsp:cNvPr id="0" name=""/>
        <dsp:cNvSpPr/>
      </dsp:nvSpPr>
      <dsp:spPr>
        <a:xfrm>
          <a:off x="2378961" y="4756647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Coordenadoria de Promoção da Integridade Pública</a:t>
          </a:r>
          <a:endParaRPr lang="pt-BR" sz="900" kern="1200" dirty="0"/>
        </a:p>
      </dsp:txBody>
      <dsp:txXfrm>
        <a:off x="2378961" y="4756647"/>
        <a:ext cx="1093206" cy="349825"/>
      </dsp:txXfrm>
    </dsp:sp>
    <dsp:sp modelId="{3EA8A150-A669-4B12-B579-EC817CC177B0}">
      <dsp:nvSpPr>
        <dsp:cNvPr id="0" name=""/>
        <dsp:cNvSpPr/>
      </dsp:nvSpPr>
      <dsp:spPr>
        <a:xfrm>
          <a:off x="3264458" y="1553553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7D2B1C-B1D7-42C0-8977-C83C0192D7E1}">
      <dsp:nvSpPr>
        <dsp:cNvPr id="0" name=""/>
        <dsp:cNvSpPr/>
      </dsp:nvSpPr>
      <dsp:spPr>
        <a:xfrm>
          <a:off x="3264458" y="1553553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AD11D5-764E-413C-AC99-39B4FFA263E6}">
      <dsp:nvSpPr>
        <dsp:cNvPr id="0" name=""/>
        <dsp:cNvSpPr/>
      </dsp:nvSpPr>
      <dsp:spPr>
        <a:xfrm>
          <a:off x="2991157" y="1651941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Secretaria de Governo</a:t>
          </a:r>
          <a:endParaRPr lang="pt-BR" sz="900" kern="1200" dirty="0"/>
        </a:p>
      </dsp:txBody>
      <dsp:txXfrm>
        <a:off x="2991157" y="1651941"/>
        <a:ext cx="1093206" cy="349825"/>
      </dsp:txXfrm>
    </dsp:sp>
    <dsp:sp modelId="{D3D45DA8-2268-432B-8B57-E091EA43B194}">
      <dsp:nvSpPr>
        <dsp:cNvPr id="0" name=""/>
        <dsp:cNvSpPr/>
      </dsp:nvSpPr>
      <dsp:spPr>
        <a:xfrm>
          <a:off x="4587238" y="1553553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745C80-E3B6-4E67-B7EB-3E323DDD3B77}">
      <dsp:nvSpPr>
        <dsp:cNvPr id="0" name=""/>
        <dsp:cNvSpPr/>
      </dsp:nvSpPr>
      <dsp:spPr>
        <a:xfrm>
          <a:off x="4587238" y="1553553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C91BA5-BA73-4EDD-88B7-965ED211A9F7}">
      <dsp:nvSpPr>
        <dsp:cNvPr id="0" name=""/>
        <dsp:cNvSpPr/>
      </dsp:nvSpPr>
      <dsp:spPr>
        <a:xfrm>
          <a:off x="4313936" y="1651941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Secretaria de Relações Governamentais</a:t>
          </a:r>
          <a:endParaRPr lang="pt-BR" sz="900" kern="1200" dirty="0"/>
        </a:p>
      </dsp:txBody>
      <dsp:txXfrm>
        <a:off x="4313936" y="1651941"/>
        <a:ext cx="1093206" cy="349825"/>
      </dsp:txXfrm>
    </dsp:sp>
    <dsp:sp modelId="{5E63F793-E536-4962-9810-48EC760F96FB}">
      <dsp:nvSpPr>
        <dsp:cNvPr id="0" name=""/>
        <dsp:cNvSpPr/>
      </dsp:nvSpPr>
      <dsp:spPr>
        <a:xfrm>
          <a:off x="5910017" y="1553553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3BFBA9-5A14-4D36-84A8-99F35DA4966D}">
      <dsp:nvSpPr>
        <dsp:cNvPr id="0" name=""/>
        <dsp:cNvSpPr/>
      </dsp:nvSpPr>
      <dsp:spPr>
        <a:xfrm>
          <a:off x="5910017" y="1553553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4AE10F-B07C-4611-8188-6CFB8C54146A}">
      <dsp:nvSpPr>
        <dsp:cNvPr id="0" name=""/>
        <dsp:cNvSpPr/>
      </dsp:nvSpPr>
      <dsp:spPr>
        <a:xfrm>
          <a:off x="5636716" y="1651941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Demais Secretarias (25)</a:t>
          </a:r>
          <a:endParaRPr lang="pt-BR" sz="900" kern="1200" dirty="0"/>
        </a:p>
      </dsp:txBody>
      <dsp:txXfrm>
        <a:off x="5636716" y="1651941"/>
        <a:ext cx="1093206" cy="349825"/>
      </dsp:txXfrm>
    </dsp:sp>
    <dsp:sp modelId="{AFF2EAF6-04F5-4B9B-A2CE-019B9533067C}">
      <dsp:nvSpPr>
        <dsp:cNvPr id="0" name=""/>
        <dsp:cNvSpPr/>
      </dsp:nvSpPr>
      <dsp:spPr>
        <a:xfrm>
          <a:off x="6620601" y="2329729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D130FA-2F79-4A70-80D6-00E3E403552D}">
      <dsp:nvSpPr>
        <dsp:cNvPr id="0" name=""/>
        <dsp:cNvSpPr/>
      </dsp:nvSpPr>
      <dsp:spPr>
        <a:xfrm>
          <a:off x="6620601" y="2329729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88032A-025B-4A4F-B4D6-7DCA1C8ED4B3}">
      <dsp:nvSpPr>
        <dsp:cNvPr id="0" name=""/>
        <dsp:cNvSpPr/>
      </dsp:nvSpPr>
      <dsp:spPr>
        <a:xfrm>
          <a:off x="6347300" y="2428118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Conselhos Municipais</a:t>
          </a:r>
          <a:endParaRPr lang="pt-BR" sz="900" kern="1200" dirty="0"/>
        </a:p>
      </dsp:txBody>
      <dsp:txXfrm>
        <a:off x="6347300" y="2428118"/>
        <a:ext cx="1093206" cy="349825"/>
      </dsp:txXfrm>
    </dsp:sp>
    <dsp:sp modelId="{36373FCE-255F-43EC-B8F3-DDE0FD480E38}">
      <dsp:nvSpPr>
        <dsp:cNvPr id="0" name=""/>
        <dsp:cNvSpPr/>
      </dsp:nvSpPr>
      <dsp:spPr>
        <a:xfrm>
          <a:off x="7232797" y="1553553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9EBA42-AC2C-47A7-8A50-6439DA8E0276}">
      <dsp:nvSpPr>
        <dsp:cNvPr id="0" name=""/>
        <dsp:cNvSpPr/>
      </dsp:nvSpPr>
      <dsp:spPr>
        <a:xfrm>
          <a:off x="7232797" y="1553553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5E54DA-C018-4978-B021-BF21EB0457F7}">
      <dsp:nvSpPr>
        <dsp:cNvPr id="0" name=""/>
        <dsp:cNvSpPr/>
      </dsp:nvSpPr>
      <dsp:spPr>
        <a:xfrm>
          <a:off x="6959495" y="1651941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Subprefeituras (32)</a:t>
          </a:r>
          <a:endParaRPr lang="pt-BR" sz="900" kern="1200" dirty="0"/>
        </a:p>
      </dsp:txBody>
      <dsp:txXfrm>
        <a:off x="6959495" y="1651941"/>
        <a:ext cx="1093206" cy="349825"/>
      </dsp:txXfrm>
    </dsp:sp>
    <dsp:sp modelId="{12A93489-B850-4C64-BC9F-14D7B8B869A8}">
      <dsp:nvSpPr>
        <dsp:cNvPr id="0" name=""/>
        <dsp:cNvSpPr/>
      </dsp:nvSpPr>
      <dsp:spPr>
        <a:xfrm>
          <a:off x="3925848" y="777376"/>
          <a:ext cx="546603" cy="546603"/>
        </a:xfrm>
        <a:prstGeom prst="arc">
          <a:avLst>
            <a:gd name="adj1" fmla="val 13200000"/>
            <a:gd name="adj2" fmla="val 192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B20D19-46AD-4FA3-ACDF-05A1E0A59F8B}">
      <dsp:nvSpPr>
        <dsp:cNvPr id="0" name=""/>
        <dsp:cNvSpPr/>
      </dsp:nvSpPr>
      <dsp:spPr>
        <a:xfrm>
          <a:off x="3925848" y="777376"/>
          <a:ext cx="546603" cy="546603"/>
        </a:xfrm>
        <a:prstGeom prst="arc">
          <a:avLst>
            <a:gd name="adj1" fmla="val 2400000"/>
            <a:gd name="adj2" fmla="val 8400000"/>
          </a:avLst>
        </a:pr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56D39D-31F0-40E1-86EF-ED07B5660405}">
      <dsp:nvSpPr>
        <dsp:cNvPr id="0" name=""/>
        <dsp:cNvSpPr/>
      </dsp:nvSpPr>
      <dsp:spPr>
        <a:xfrm>
          <a:off x="3652547" y="875765"/>
          <a:ext cx="1093206" cy="349825"/>
        </a:xfrm>
        <a:prstGeom prst="rect">
          <a:avLst/>
        </a:prstGeom>
        <a:noFill/>
        <a:ln w="1905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900" kern="1200" dirty="0" smtClean="0"/>
            <a:t>Vice-Prefeito(a)</a:t>
          </a:r>
          <a:endParaRPr lang="pt-BR" sz="900" kern="1200" dirty="0"/>
        </a:p>
      </dsp:txBody>
      <dsp:txXfrm>
        <a:off x="3652547" y="875765"/>
        <a:ext cx="1093206" cy="3498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678B4-15E5-4B85-83B7-40FF54F98B6B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A4A43-55BF-43FC-8FCF-F3FB3F1AE65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0BB71-1503-4A3F-B035-395D36D144CD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71076-9038-413E-93C0-3DBBB56FE4E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71076-9038-413E-93C0-3DBBB56FE4E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71076-9038-413E-93C0-3DBBB56FE4E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71076-9038-413E-93C0-3DBBB56FE4E6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71076-9038-413E-93C0-3DBBB56FE4E6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71076-9038-413E-93C0-3DBBB56FE4E6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171076-9038-413E-93C0-3DBBB56FE4E6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772880D-1B8F-4B73-BD29-9A64D0551CA0}" type="datetimeFigureOut">
              <a:rPr lang="pt-BR" smtClean="0"/>
              <a:pPr/>
              <a:t>24/09/2015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86E04E1-769F-42F3-938D-928D6A5FD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irjan.org.br/ifdm/" TargetMode="External"/><Relationship Id="rId13" Type="http://schemas.openxmlformats.org/officeDocument/2006/relationships/hyperlink" Target="http://www.cnm.org.br/institucional/irfs" TargetMode="External"/><Relationship Id="rId18" Type="http://schemas.openxmlformats.org/officeDocument/2006/relationships/hyperlink" Target="http://www.camara.sp.gov.br/index.php?option=com_content&amp;view=article&amp;id=14451&amp;Itemid=249" TargetMode="External"/><Relationship Id="rId3" Type="http://schemas.openxmlformats.org/officeDocument/2006/relationships/hyperlink" Target="http://planejasampa.prefeitura.sp.gov.br/metas/" TargetMode="External"/><Relationship Id="rId7" Type="http://schemas.openxmlformats.org/officeDocument/2006/relationships/hyperlink" Target="http://indicadores.cidadessustentaveis.org.br/" TargetMode="External"/><Relationship Id="rId12" Type="http://schemas.openxmlformats.org/officeDocument/2006/relationships/hyperlink" Target="http://indicedetransparencia.com/" TargetMode="External"/><Relationship Id="rId17" Type="http://schemas.openxmlformats.org/officeDocument/2006/relationships/hyperlink" Target="http://observasaude.fundap.sp.gov.br/Paginas/Default.aspx" TargetMode="External"/><Relationship Id="rId2" Type="http://schemas.openxmlformats.org/officeDocument/2006/relationships/hyperlink" Target="http://transparencia.prefeitura.sp.gov.br/Paginas/home.aspx" TargetMode="External"/><Relationship Id="rId16" Type="http://schemas.openxmlformats.org/officeDocument/2006/relationships/hyperlink" Target="http://www.observatoriodaeducacao.org.br/" TargetMode="External"/><Relationship Id="rId20" Type="http://schemas.openxmlformats.org/officeDocument/2006/relationships/hyperlink" Target="http://www.deepask.com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ibge.gov.br/munic2013/index.php" TargetMode="External"/><Relationship Id="rId11" Type="http://schemas.openxmlformats.org/officeDocument/2006/relationships/hyperlink" Target="http://observatorio.artigo19.org/" TargetMode="External"/><Relationship Id="rId5" Type="http://schemas.openxmlformats.org/officeDocument/2006/relationships/hyperlink" Target="http://www.nossasaopaulo.org.br/observatorio/" TargetMode="External"/><Relationship Id="rId15" Type="http://schemas.openxmlformats.org/officeDocument/2006/relationships/hyperlink" Target="http://www.meumunicipio.org.br/meumunicipio/home" TargetMode="External"/><Relationship Id="rId10" Type="http://schemas.openxmlformats.org/officeDocument/2006/relationships/hyperlink" Target="http://gestaourbana.prefeitura.sp.gov.br/" TargetMode="External"/><Relationship Id="rId19" Type="http://schemas.openxmlformats.org/officeDocument/2006/relationships/hyperlink" Target="http://www.guiadedireitos.org/" TargetMode="External"/><Relationship Id="rId4" Type="http://schemas.openxmlformats.org/officeDocument/2006/relationships/hyperlink" Target="http://saopauloaberta.prefeitura.sp.gov.br/" TargetMode="External"/><Relationship Id="rId9" Type="http://schemas.openxmlformats.org/officeDocument/2006/relationships/hyperlink" Target="http://www.atlasbrasil.org.br/2013/" TargetMode="External"/><Relationship Id="rId14" Type="http://schemas.openxmlformats.org/officeDocument/2006/relationships/hyperlink" Target="http://www.comparabrasil.fnp.org.br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uiadedireitos.org/" TargetMode="External"/><Relationship Id="rId2" Type="http://schemas.openxmlformats.org/officeDocument/2006/relationships/hyperlink" Target="http://www.polis.org.br/uploads/1058/1058.pdf" TargetMode="Externa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ssasaopaulo.org.br/" TargetMode="External"/><Relationship Id="rId2" Type="http://schemas.openxmlformats.org/officeDocument/2006/relationships/hyperlink" Target="http://www.escoladegoverno.org.br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mailto:americo.sampaio@escoladegoverno.org.br" TargetMode="External"/><Relationship Id="rId4" Type="http://schemas.openxmlformats.org/officeDocument/2006/relationships/hyperlink" Target="http://www.cidadessustentaveis.org.b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7200" y="1916832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Escola de Fé e Política Waldemar Rossi</a:t>
            </a:r>
            <a:br>
              <a:rPr lang="pt-BR" b="1" dirty="0" smtClean="0"/>
            </a:br>
            <a:r>
              <a:rPr lang="pt-BR" sz="1800" b="1" dirty="0" smtClean="0"/>
              <a:t>21 de setembro de 2015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4916760"/>
            <a:ext cx="9433048" cy="1752600"/>
          </a:xfrm>
        </p:spPr>
        <p:txBody>
          <a:bodyPr>
            <a:normAutofit/>
          </a:bodyPr>
          <a:lstStyle/>
          <a:p>
            <a:r>
              <a:rPr lang="pt-BR" sz="2800" dirty="0" smtClean="0"/>
              <a:t>O Controle Social no município: Perspectivas e desafios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b="1" dirty="0" smtClean="0"/>
              <a:t>Só o Controle Social adianta?</a:t>
            </a:r>
          </a:p>
          <a:p>
            <a:pPr marL="0" indent="0" algn="just">
              <a:buNone/>
            </a:pPr>
            <a:endParaRPr lang="pt-BR" sz="1600" b="1" dirty="0" smtClean="0"/>
          </a:p>
          <a:p>
            <a:pPr algn="just"/>
            <a:r>
              <a:rPr lang="pt-BR" sz="1600" dirty="0" smtClean="0"/>
              <a:t>Os espaços de Participação e Controle Social constituem espaços importantes para a concretização do exercício da Cidadania. São espaços de diálogo e deliberação direta entre representantes da sociedade  civil e do governo. </a:t>
            </a:r>
          </a:p>
          <a:p>
            <a:pPr algn="just"/>
            <a:r>
              <a:rPr lang="pt-BR" sz="1600" dirty="0" smtClean="0"/>
              <a:t>Os conselhos gestores de políticas públicas são instrumentos fundamentais de controle social das políticas setoriais. A eles compete deliberar políticas e aprovar planos, fiscalizar as ações e a utilização dos recursos, aprovar ou rejeitar a prestação de contas feita pelo poder público e emitir normas.</a:t>
            </a:r>
          </a:p>
          <a:p>
            <a:pPr algn="just"/>
            <a:r>
              <a:rPr lang="pt-BR" sz="1600" dirty="0" smtClean="0"/>
              <a:t>Como estes conselhos têm sua existência garantida em lei, não estão sujeitos à vontade de uma ou outra gestão para existir. Já outros espaços como Orçamentos Participativos ou grupos de trabalho são diretamente afetados pela vontade política dos governos em implementá-los ou dar continuidade ao seu funcionamento.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752" y="1556792"/>
            <a:ext cx="8503920" cy="4854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b="1" dirty="0"/>
              <a:t>Só o Controle Social adianta?</a:t>
            </a:r>
          </a:p>
          <a:p>
            <a:pPr marL="0" indent="0" algn="just">
              <a:buNone/>
            </a:pPr>
            <a:endParaRPr lang="pt-BR" sz="1600" dirty="0" smtClean="0"/>
          </a:p>
          <a:p>
            <a:pPr algn="just"/>
            <a:r>
              <a:rPr lang="pt-BR" sz="1600" dirty="0" smtClean="0"/>
              <a:t>São </a:t>
            </a:r>
            <a:r>
              <a:rPr lang="pt-BR" sz="1600" dirty="0"/>
              <a:t>também em espaços autônomos de debate que as propostas a serem apresentadas ao governo são amplamente discutidas e formuladas. Nestes espaços, diversos segmentos da sociedade discutem o que esperam das políticas públicas e da sociedade em que vivem, aprendem a dialogar e a respeitar outros pontos de vista, constroem interesses coletivos e definem propostas que, no diálogo posterior com governos, serão apresentadas e defendidas. </a:t>
            </a:r>
          </a:p>
          <a:p>
            <a:pPr algn="just"/>
            <a:r>
              <a:rPr lang="pt-BR" sz="1600" dirty="0"/>
              <a:t>Além disso, as diversas organizações autônomas da sociedade fortalecem o exercício do controle social não só através do diálogo com o poder público em espaços institucionalizados de participação como Conselhos e </a:t>
            </a:r>
            <a:r>
              <a:rPr lang="pt-BR" sz="1600" dirty="0" err="1"/>
              <a:t>OPs</a:t>
            </a:r>
            <a:r>
              <a:rPr lang="pt-BR" sz="1600" dirty="0"/>
              <a:t>. São fundamentais, também, ações de pressão, monitoramento, fiscalização, exposição pública de um tema e mesmo o acionamento de órgãos como o Ministério Público, para exercer auditorias e punir atos ilegais por parte do poder público. Por exemplo, os movimentos de moradia, em todo o País, participam de canais institucionais (como conselhos e conferências), mas sabem que é necessário também o monitoramento, a fiscalização e a pressão por fora desses canais, muitas vezes acionando órgãos da Justiça. Se esses movimentos não agirem desta maneira, o direito à moradia – que é um direito relativamente novo no Brasil – nunca será efetivado de fato.</a:t>
            </a:r>
          </a:p>
          <a:p>
            <a:pPr marL="0" indent="0">
              <a:buNone/>
            </a:pPr>
            <a:endParaRPr lang="pt-BR" sz="1600" dirty="0"/>
          </a:p>
        </p:txBody>
      </p:sp>
    </p:spTree>
    <p:extLst>
      <p:ext uri="{BB962C8B-B14F-4D97-AF65-F5344CB8AC3E}">
        <p14:creationId xmlns="" xmlns:p14="http://schemas.microsoft.com/office/powerpoint/2010/main" val="415266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3251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b="1" dirty="0" smtClean="0"/>
              <a:t>Os desafios do Controle Social:</a:t>
            </a:r>
          </a:p>
          <a:p>
            <a:pPr algn="just"/>
            <a:r>
              <a:rPr lang="pt-BR" sz="1500" dirty="0" smtClean="0"/>
              <a:t>Para </a:t>
            </a:r>
            <a:r>
              <a:rPr lang="pt-BR" sz="1500" dirty="0"/>
              <a:t>concretizar de fato o controle social </a:t>
            </a:r>
            <a:r>
              <a:rPr lang="pt-BR" sz="1500" dirty="0" smtClean="0"/>
              <a:t>sobre as </a:t>
            </a:r>
            <a:r>
              <a:rPr lang="pt-BR" sz="1500" dirty="0"/>
              <a:t>políticas públicas, é necessário </a:t>
            </a:r>
            <a:r>
              <a:rPr lang="pt-BR" sz="1500" dirty="0" smtClean="0"/>
              <a:t>superar alguns </a:t>
            </a:r>
            <a:r>
              <a:rPr lang="pt-BR" sz="1500" dirty="0"/>
              <a:t>desafios que limitam a realização </a:t>
            </a:r>
            <a:r>
              <a:rPr lang="pt-BR" sz="1500" dirty="0" smtClean="0"/>
              <a:t>plena deste </a:t>
            </a:r>
            <a:r>
              <a:rPr lang="pt-BR" sz="1500" dirty="0"/>
              <a:t>direito. </a:t>
            </a:r>
            <a:r>
              <a:rPr lang="pt-BR" sz="1500" b="1" dirty="0"/>
              <a:t>Destacamos, em primeiro lugar, </a:t>
            </a:r>
            <a:r>
              <a:rPr lang="pt-BR" sz="1500" b="1" dirty="0" smtClean="0"/>
              <a:t>a necessidade </a:t>
            </a:r>
            <a:r>
              <a:rPr lang="pt-BR" sz="1500" b="1" dirty="0"/>
              <a:t>de superação de uma cultura </a:t>
            </a:r>
            <a:r>
              <a:rPr lang="pt-BR" sz="1500" b="1" dirty="0" smtClean="0"/>
              <a:t>política autoritária</a:t>
            </a:r>
            <a:r>
              <a:rPr lang="pt-BR" sz="1500" b="1" dirty="0"/>
              <a:t>, que historicamente marcou as </a:t>
            </a:r>
            <a:r>
              <a:rPr lang="pt-BR" sz="1500" b="1" dirty="0" smtClean="0"/>
              <a:t>relações de </a:t>
            </a:r>
            <a:r>
              <a:rPr lang="pt-BR" sz="1500" b="1" dirty="0"/>
              <a:t>poder no Brasil. Muitos governos concordam</a:t>
            </a:r>
            <a:r>
              <a:rPr lang="pt-BR" sz="1500" b="1" dirty="0" smtClean="0"/>
              <a:t>, em </a:t>
            </a:r>
            <a:r>
              <a:rPr lang="pt-BR" sz="1500" b="1" dirty="0"/>
              <a:t>princípio, com a participação, mas, na prática</a:t>
            </a:r>
            <a:r>
              <a:rPr lang="pt-BR" sz="1500" b="1" dirty="0" smtClean="0"/>
              <a:t>, agem </a:t>
            </a:r>
            <a:r>
              <a:rPr lang="pt-BR" sz="1500" b="1" dirty="0"/>
              <a:t>sem levá-la em conta. </a:t>
            </a:r>
            <a:endParaRPr lang="pt-BR" sz="1500" b="1" dirty="0" smtClean="0"/>
          </a:p>
          <a:p>
            <a:pPr algn="just"/>
            <a:r>
              <a:rPr lang="pt-BR" sz="1500" dirty="0" smtClean="0"/>
              <a:t>Além </a:t>
            </a:r>
            <a:r>
              <a:rPr lang="pt-BR" sz="1500" dirty="0"/>
              <a:t>disso, é preciso </a:t>
            </a:r>
            <a:r>
              <a:rPr lang="pt-BR" sz="1500" b="1" dirty="0"/>
              <a:t>superar </a:t>
            </a:r>
            <a:r>
              <a:rPr lang="pt-BR" sz="1500" b="1" dirty="0" smtClean="0"/>
              <a:t>desigualdades de </a:t>
            </a:r>
            <a:r>
              <a:rPr lang="pt-BR" sz="1500" b="1" dirty="0"/>
              <a:t>classe, gênero, raça, território, educação, etc</a:t>
            </a:r>
            <a:r>
              <a:rPr lang="pt-BR" sz="1500" b="1" dirty="0" smtClean="0"/>
              <a:t>., que </a:t>
            </a:r>
            <a:r>
              <a:rPr lang="pt-BR" sz="1500" b="1" dirty="0"/>
              <a:t>prejudicam o direito à participação e </a:t>
            </a:r>
            <a:r>
              <a:rPr lang="pt-BR" sz="1500" b="1" dirty="0" smtClean="0"/>
              <a:t>resultam em </a:t>
            </a:r>
            <a:r>
              <a:rPr lang="pt-BR" sz="1500" b="1" dirty="0"/>
              <a:t>desigualdades no acesso aos espaços, a </a:t>
            </a:r>
            <a:r>
              <a:rPr lang="pt-BR" sz="1500" b="1" dirty="0" smtClean="0"/>
              <a:t>informações de </a:t>
            </a:r>
            <a:r>
              <a:rPr lang="pt-BR" sz="1500" b="1" dirty="0"/>
              <a:t>maneira adequada</a:t>
            </a:r>
            <a:r>
              <a:rPr lang="pt-BR" sz="1500" dirty="0"/>
              <a:t>, etc. É preciso </a:t>
            </a:r>
            <a:r>
              <a:rPr lang="pt-BR" sz="1500" dirty="0" smtClean="0"/>
              <a:t>tratar os </a:t>
            </a:r>
            <a:r>
              <a:rPr lang="pt-BR" sz="1500" dirty="0"/>
              <a:t>desiguais de formas diferentes, para que os </a:t>
            </a:r>
            <a:r>
              <a:rPr lang="pt-BR" sz="1500" dirty="0" smtClean="0"/>
              <a:t>que têm </a:t>
            </a:r>
            <a:r>
              <a:rPr lang="pt-BR" sz="1500" dirty="0"/>
              <a:t>mais dificuldade de acesso a estes </a:t>
            </a:r>
            <a:r>
              <a:rPr lang="pt-BR" sz="1500" dirty="0" smtClean="0"/>
              <a:t>mecanismos possam </a:t>
            </a:r>
            <a:r>
              <a:rPr lang="pt-BR" sz="1500" dirty="0"/>
              <a:t>participar deles. </a:t>
            </a:r>
            <a:r>
              <a:rPr lang="pt-BR" sz="1500" dirty="0" smtClean="0"/>
              <a:t>Faltam </a:t>
            </a:r>
            <a:r>
              <a:rPr lang="pt-BR" sz="1500" dirty="0"/>
              <a:t>ainda recursos </a:t>
            </a:r>
            <a:r>
              <a:rPr lang="pt-BR" sz="1500" dirty="0" smtClean="0"/>
              <a:t>para que </a:t>
            </a:r>
            <a:r>
              <a:rPr lang="pt-BR" sz="1500" dirty="0"/>
              <a:t>os interessados possam participar: transporte</a:t>
            </a:r>
            <a:r>
              <a:rPr lang="pt-BR" sz="1500" dirty="0" smtClean="0"/>
              <a:t>, alimentação</a:t>
            </a:r>
            <a:r>
              <a:rPr lang="pt-BR" sz="1500" dirty="0"/>
              <a:t>, etc. </a:t>
            </a:r>
          </a:p>
          <a:p>
            <a:pPr algn="just"/>
            <a:r>
              <a:rPr lang="pt-BR" sz="1500" dirty="0"/>
              <a:t>Os espaços de controle social existentes </a:t>
            </a:r>
            <a:r>
              <a:rPr lang="pt-BR" sz="1500" dirty="0" smtClean="0"/>
              <a:t>devem ser </a:t>
            </a:r>
            <a:r>
              <a:rPr lang="pt-BR" sz="1500" dirty="0"/>
              <a:t>fortalecidos e aprimorados em um esforço </a:t>
            </a:r>
            <a:r>
              <a:rPr lang="pt-BR" sz="1500" dirty="0" smtClean="0"/>
              <a:t>conjunto entre </a:t>
            </a:r>
            <a:r>
              <a:rPr lang="pt-BR" sz="1500" dirty="0"/>
              <a:t>governo e sociedade. </a:t>
            </a:r>
            <a:r>
              <a:rPr lang="pt-BR" sz="1500" b="1" dirty="0"/>
              <a:t>É necessário </a:t>
            </a:r>
            <a:r>
              <a:rPr lang="pt-BR" sz="1500" b="1" dirty="0" smtClean="0"/>
              <a:t>também fortalecer </a:t>
            </a:r>
            <a:r>
              <a:rPr lang="pt-BR" sz="1500" b="1" dirty="0"/>
              <a:t>a transparência e a </a:t>
            </a:r>
            <a:r>
              <a:rPr lang="pt-BR" sz="1500" b="1" dirty="0" smtClean="0"/>
              <a:t>disponibilização de </a:t>
            </a:r>
            <a:r>
              <a:rPr lang="pt-BR" sz="1500" b="1" dirty="0"/>
              <a:t>informações e indicadores sobre políticas públicas</a:t>
            </a:r>
            <a:r>
              <a:rPr lang="pt-BR" sz="1500" b="1" dirty="0" smtClean="0"/>
              <a:t>, para </a:t>
            </a:r>
            <a:r>
              <a:rPr lang="pt-BR" sz="1500" b="1" dirty="0"/>
              <a:t>subsidiar a participação da sociedade.</a:t>
            </a:r>
          </a:p>
          <a:p>
            <a:pPr algn="just"/>
            <a:r>
              <a:rPr lang="pt-BR" sz="1500" dirty="0"/>
              <a:t>Falta ainda um maior reconhecimento de </a:t>
            </a:r>
            <a:r>
              <a:rPr lang="pt-BR" sz="1500" dirty="0" smtClean="0"/>
              <a:t>que o </a:t>
            </a:r>
            <a:r>
              <a:rPr lang="pt-BR" sz="1500" b="1" dirty="0"/>
              <a:t>controle social é um direito de todos em </a:t>
            </a:r>
            <a:r>
              <a:rPr lang="pt-BR" sz="1500" b="1" dirty="0" smtClean="0"/>
              <a:t>uma sociedade </a:t>
            </a:r>
            <a:r>
              <a:rPr lang="pt-BR" sz="1500" b="1" dirty="0"/>
              <a:t>verdadeiramente democrática.</a:t>
            </a:r>
            <a:r>
              <a:rPr lang="pt-BR" sz="1500" dirty="0"/>
              <a:t> </a:t>
            </a:r>
            <a:r>
              <a:rPr lang="pt-BR" sz="1500" dirty="0" smtClean="0"/>
              <a:t>Para além </a:t>
            </a:r>
            <a:r>
              <a:rPr lang="pt-BR" sz="1500" dirty="0"/>
              <a:t>do momento das eleições, a participação </a:t>
            </a:r>
            <a:r>
              <a:rPr lang="pt-BR" sz="1500" dirty="0" smtClean="0"/>
              <a:t>da sociedade </a:t>
            </a:r>
            <a:r>
              <a:rPr lang="pt-BR" sz="1500" dirty="0"/>
              <a:t>deve ser perseguida e garantida, a </a:t>
            </a:r>
            <a:r>
              <a:rPr lang="pt-BR" sz="1500" dirty="0" smtClean="0"/>
              <a:t>fim de </a:t>
            </a:r>
            <a:r>
              <a:rPr lang="pt-BR" sz="1500" dirty="0"/>
              <a:t>que haja espaço para a explicitação de </a:t>
            </a:r>
            <a:r>
              <a:rPr lang="pt-BR" sz="1500" dirty="0" smtClean="0"/>
              <a:t>conflitos e </a:t>
            </a:r>
            <a:r>
              <a:rPr lang="pt-BR" sz="1500" dirty="0"/>
              <a:t>negociação entre os diversos segmentos </a:t>
            </a:r>
            <a:r>
              <a:rPr lang="pt-BR" sz="1500" dirty="0" smtClean="0"/>
              <a:t>da sociedade </a:t>
            </a:r>
            <a:r>
              <a:rPr lang="pt-BR" sz="1500" dirty="0"/>
              <a:t>e governo, e que se garanta direitos</a:t>
            </a:r>
            <a:r>
              <a:rPr lang="pt-BR" sz="1500" dirty="0" smtClean="0"/>
              <a:t>, superando </a:t>
            </a:r>
            <a:r>
              <a:rPr lang="pt-BR" sz="1500" dirty="0"/>
              <a:t>as desigualdades.</a:t>
            </a:r>
          </a:p>
        </p:txBody>
      </p:sp>
    </p:spTree>
    <p:extLst>
      <p:ext uri="{BB962C8B-B14F-4D97-AF65-F5344CB8AC3E}">
        <p14:creationId xmlns="" xmlns:p14="http://schemas.microsoft.com/office/powerpoint/2010/main" val="340973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0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4400" dirty="0" smtClean="0"/>
              <a:t>Compreendendo o Funcionamento </a:t>
            </a:r>
            <a:r>
              <a:rPr lang="pt-BR" sz="4400" dirty="0"/>
              <a:t>da P</a:t>
            </a:r>
            <a:r>
              <a:rPr lang="pt-BR" sz="4400" dirty="0" smtClean="0"/>
              <a:t>refeitura</a:t>
            </a:r>
            <a:endParaRPr lang="pt-BR" sz="4400" dirty="0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Divisão dos poderes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Ministério Público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Sistema tributário do município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Sistema Administrativo Direto do </a:t>
            </a:r>
            <a:r>
              <a:rPr lang="pt-BR" dirty="0" smtClean="0"/>
              <a:t>Município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Atribuições institucionais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93897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00808"/>
            <a:ext cx="8784976" cy="485428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600" b="1" dirty="0"/>
              <a:t>Divisão dos </a:t>
            </a:r>
            <a:r>
              <a:rPr lang="pt-BR" sz="1600" b="1" dirty="0" smtClean="0"/>
              <a:t>poderes no Município:</a:t>
            </a:r>
          </a:p>
          <a:p>
            <a:pPr marL="0" indent="0" algn="just">
              <a:buNone/>
            </a:pPr>
            <a:endParaRPr lang="pt-BR" sz="1400" b="1" dirty="0"/>
          </a:p>
          <a:p>
            <a:pPr algn="just"/>
            <a:r>
              <a:rPr lang="pt-BR" sz="1400" b="1" dirty="0"/>
              <a:t>Poder judiciário: </a:t>
            </a:r>
            <a:r>
              <a:rPr lang="pt-BR" sz="1400" dirty="0"/>
              <a:t>Em termos gerais, não existe poder judiciário na esfera municipal. O judiciário que conhecemos normalmente e no qual corre a maior parte dos casos (processos) é estadual ou federal. É claro que existe poder judiciário em cada cidade, mas a administração não cabe ao município. Porém, existe um órgão que pode ser considerado judiciário no município – o Tribunal de Contas. O trabalho do Tribunal de Contas é fiscalizar a aplicação dos recursos da administração pública.</a:t>
            </a:r>
          </a:p>
          <a:p>
            <a:pPr algn="just"/>
            <a:r>
              <a:rPr lang="pt-BR" sz="1400" b="1" dirty="0"/>
              <a:t>Poder legislativo: </a:t>
            </a:r>
            <a:r>
              <a:rPr lang="pt-BR" sz="1400" dirty="0"/>
              <a:t>É composto pelos vereadores que têm como função modificar ou manter leis antigas e/ou propor novas leis. Os vereadores também têm o dever de fiscalizar o trabalho da prefeitura. As leis também podem ser propostas pelo poder executivo e até pelos cidadãos, mas será preciso que os vereadores aprovem a </a:t>
            </a:r>
            <a:r>
              <a:rPr lang="pt-BR" sz="1400" dirty="0" smtClean="0"/>
              <a:t>lei. </a:t>
            </a:r>
            <a:r>
              <a:rPr lang="pt-BR" sz="1400" dirty="0"/>
              <a:t>Cada vereador tem o seu gabinete, um escritório onde ele e seus assessores estudam os problemas da cidade e recebem cidadãos e autoridades para ouvir suas opiniões. Na hora de debater e votar as leis, os vereadores se reúnem na Câmara Municipal.</a:t>
            </a:r>
          </a:p>
          <a:p>
            <a:pPr algn="just"/>
            <a:r>
              <a:rPr lang="pt-BR" sz="1400" b="1" dirty="0"/>
              <a:t>Poder executivo: </a:t>
            </a:r>
            <a:r>
              <a:rPr lang="pt-BR" sz="1400" dirty="0"/>
              <a:t>É formado pelo prefeito (eleito), por seus secretários (escolhidos pelo prefeito) e por funcionários públicos (parte desses são funcionários concursados e fixos e outra parte é indicada pelo prefeito). </a:t>
            </a:r>
            <a:r>
              <a:rPr lang="pt-BR" sz="1400" dirty="0" smtClean="0"/>
              <a:t> A </a:t>
            </a:r>
            <a:r>
              <a:rPr lang="pt-BR" sz="1400" dirty="0"/>
              <a:t>administração municipal é aquela que, de fato, “põe a mão na massa” e presta os serviços para os cidadãos. No entanto, é importante lembrar que devem cumprir leis que definem como deve ser feito o trabalho e como deve ser gasto o dinheiro. Para administrar melhor a cidade, o prefeito e seus secretários podem propor novas leis que são analisadas pelos vereadores que podem aprová-las ou não.</a:t>
            </a:r>
          </a:p>
          <a:p>
            <a:pPr algn="just"/>
            <a:endParaRPr 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1504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sz="1800" b="1" dirty="0"/>
              <a:t>O que é o Ministério Público </a:t>
            </a:r>
            <a:endParaRPr lang="pt-BR" sz="1800" b="1" dirty="0" smtClean="0"/>
          </a:p>
          <a:p>
            <a:pPr marL="0" indent="0" algn="just">
              <a:buNone/>
            </a:pPr>
            <a:endParaRPr lang="pt-BR" sz="1800" b="1" dirty="0"/>
          </a:p>
          <a:p>
            <a:pPr algn="just"/>
            <a:r>
              <a:rPr lang="pt-BR" sz="1700" dirty="0"/>
              <a:t>O Ministério Público é uma instituição pública autônoma, a quem a Constituição Federal atribuiu a incumbência de defender a ordem jurídica, o regime democrático e os interesses sociais e individuais indisponíveis. Isto é, o Ministério Público é o grande defensor dos interesses do conjunto da sociedade brasileira. Tem a obrigação, portanto, de defender o interesse público, conduzindo-se, sempre, com isenção, apartidarismo e profissionalismo.</a:t>
            </a:r>
          </a:p>
          <a:p>
            <a:pPr algn="just"/>
            <a:r>
              <a:rPr lang="pt-BR" sz="1700" dirty="0"/>
              <a:t>Para tanto, todos os seus membros têm as mesmas garantias asseguradas aos integrantes do Poder Judiciário, embora não tenham qualquer vinculação com esse poder, nem com Poder Executivo nem com o Poder Legislativo.</a:t>
            </a:r>
          </a:p>
          <a:p>
            <a:pPr algn="just"/>
            <a:r>
              <a:rPr lang="pt-BR" sz="1700" dirty="0"/>
              <a:t>Os integrantes do Ministério Público Estadual são os promotores de Justiça (que atuam no primeiro grau de jurisdição) e os procuradores de Justiça (que atuam no segundo grau de jurisdição, junto aos tribunais), auxiliados por servidores, assistentes jurídicos e estagiários, todos com ingresso na Instituição mediante concurso público.</a:t>
            </a:r>
          </a:p>
          <a:p>
            <a:pPr algn="just"/>
            <a:r>
              <a:rPr lang="pt-BR" sz="1700" dirty="0"/>
              <a:t>A chefia da Instituição cabe ao procurador-geral de Justiça, que é eleito pelos promotores e procuradores e nomeado pelo governador do Estado, a quem é apresentada a lista tríplice com os mais votados na eleição interna.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90494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8461" t="24910" r="26960" b="39082"/>
          <a:stretch/>
        </p:blipFill>
        <p:spPr bwMode="auto">
          <a:xfrm>
            <a:off x="1259632" y="2348880"/>
            <a:ext cx="6911091" cy="3138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467544" y="1949351"/>
            <a:ext cx="64087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 smtClean="0"/>
              <a:t>Sistema Tributário </a:t>
            </a:r>
            <a:r>
              <a:rPr lang="pt-BR" sz="1600" b="1" dirty="0"/>
              <a:t>do M</a:t>
            </a:r>
            <a:r>
              <a:rPr lang="pt-BR" sz="1600" b="1" dirty="0" smtClean="0"/>
              <a:t>unicípio (simplificada):</a:t>
            </a:r>
            <a:endParaRPr lang="pt-BR" sz="1600" b="1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678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864" y="404664"/>
            <a:ext cx="8229600" cy="1066800"/>
          </a:xfrm>
        </p:spPr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="" xmlns:p14="http://schemas.microsoft.com/office/powerpoint/2010/main" val="3498171829"/>
              </p:ext>
            </p:extLst>
          </p:nvPr>
        </p:nvGraphicFramePr>
        <p:xfrm>
          <a:off x="-108520" y="1535306"/>
          <a:ext cx="9721080" cy="5206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79512" y="1196752"/>
            <a:ext cx="77048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b="1" dirty="0"/>
              <a:t>Sistema </a:t>
            </a:r>
            <a:r>
              <a:rPr lang="pt-BR" sz="1600" b="1" dirty="0" smtClean="0"/>
              <a:t>Administrativo Direto do Município  </a:t>
            </a:r>
            <a:r>
              <a:rPr lang="pt-BR" sz="1600" b="1" dirty="0"/>
              <a:t>(poder executivo)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2627784" y="1844824"/>
            <a:ext cx="1800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1487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b="1" dirty="0"/>
              <a:t>Atribuições do Governo </a:t>
            </a:r>
            <a:r>
              <a:rPr lang="pt-BR" sz="1800" b="1" dirty="0" smtClean="0"/>
              <a:t>Municipal:</a:t>
            </a:r>
          </a:p>
          <a:p>
            <a:pPr marL="0" indent="0" algn="just">
              <a:buNone/>
            </a:pPr>
            <a:endParaRPr lang="pt-BR" sz="1800" b="1" dirty="0"/>
          </a:p>
          <a:p>
            <a:pPr algn="just"/>
            <a:r>
              <a:rPr lang="pt-BR" sz="1600" b="1" dirty="0" smtClean="0"/>
              <a:t>Educação</a:t>
            </a:r>
            <a:r>
              <a:rPr lang="pt-BR" sz="1600" b="1" dirty="0"/>
              <a:t>:</a:t>
            </a:r>
            <a:r>
              <a:rPr lang="pt-BR" sz="1600" dirty="0"/>
              <a:t> O governo municipal tem obrigação de oferecer creches, escolas de educação infantil e de educação fundamental para a população. Só depois que o número de vagas nessas escolas atendam a necessidade local é que o município pode abrir escolas de ensino médio e até universidades.</a:t>
            </a:r>
          </a:p>
          <a:p>
            <a:pPr algn="just"/>
            <a:r>
              <a:rPr lang="pt-BR" sz="1600" b="1" dirty="0" smtClean="0"/>
              <a:t>Transporte </a:t>
            </a:r>
            <a:r>
              <a:rPr lang="pt-BR" sz="1600" b="1" dirty="0"/>
              <a:t>público urbano: </a:t>
            </a:r>
            <a:r>
              <a:rPr lang="pt-BR" sz="1600" dirty="0"/>
              <a:t>Também é um dever do município. Já o transporte entre cidades, inclusive em regiões metropolitanas, é responsabilidade do governo estadual.</a:t>
            </a:r>
          </a:p>
          <a:p>
            <a:pPr algn="just"/>
            <a:r>
              <a:rPr lang="pt-BR" sz="1600" b="1" dirty="0" smtClean="0"/>
              <a:t>Urbanização</a:t>
            </a:r>
            <a:r>
              <a:rPr lang="pt-BR" sz="1600" b="1" dirty="0"/>
              <a:t>: </a:t>
            </a:r>
            <a:r>
              <a:rPr lang="pt-BR" sz="1600" dirty="0"/>
              <a:t>O poder municipal deve planejar o uso dos espaços na cidade definindo, por exemplo, se uma região deve ser residencial ou comercial. A prefeitura também tem que realizar a pavimentação e manutenção das ruas, cuidar da iluminação pública, garantir a coleta de lixo.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404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sz="2100" b="1" dirty="0" smtClean="0"/>
              <a:t>Atribuições de dependência </a:t>
            </a:r>
            <a:r>
              <a:rPr lang="pt-BR" sz="2100" b="1" dirty="0"/>
              <a:t>relativa do G</a:t>
            </a:r>
            <a:r>
              <a:rPr lang="pt-BR" sz="2100" b="1" dirty="0" smtClean="0"/>
              <a:t>overno </a:t>
            </a:r>
            <a:r>
              <a:rPr lang="pt-BR" sz="2100" b="1" dirty="0"/>
              <a:t>M</a:t>
            </a:r>
            <a:r>
              <a:rPr lang="pt-BR" sz="2100" b="1" dirty="0" smtClean="0"/>
              <a:t>unicipal:</a:t>
            </a:r>
          </a:p>
          <a:p>
            <a:pPr marL="0" indent="0" algn="just">
              <a:buNone/>
            </a:pPr>
            <a:endParaRPr lang="pt-BR" sz="2900" b="1" dirty="0"/>
          </a:p>
          <a:p>
            <a:pPr algn="just"/>
            <a:r>
              <a:rPr lang="pt-BR" sz="1900" b="1" dirty="0" smtClean="0"/>
              <a:t>Saúde</a:t>
            </a:r>
            <a:r>
              <a:rPr lang="pt-BR" sz="1900" b="1" dirty="0"/>
              <a:t>:</a:t>
            </a:r>
            <a:r>
              <a:rPr lang="pt-BR" sz="1900" dirty="0"/>
              <a:t> Desde a Constituição de 1988, o Brasil adotou o princípio da municipalização. A municipalização reconhece o município como principal responsável pela saúde de sua população. Municipalizar é transferir para as cidades a responsabilidade e os recursos necessários para exercerem plenamente as funções de planejamento, coordenação, execução, controle e avaliação da saúde local. Esse é um processo que atualmente está em curso com a implantação do Sistema Único de Saúde. Por outro lado, embora os municípios tenham a função de executar, a legislação do SUS é feita em nível federal.</a:t>
            </a:r>
          </a:p>
          <a:p>
            <a:pPr algn="just"/>
            <a:r>
              <a:rPr lang="pt-BR" sz="1900" b="1" dirty="0" smtClean="0"/>
              <a:t>Impostos</a:t>
            </a:r>
            <a:r>
              <a:rPr lang="pt-BR" sz="1900" b="1" dirty="0"/>
              <a:t>:</a:t>
            </a:r>
            <a:r>
              <a:rPr lang="pt-BR" sz="1900" dirty="0"/>
              <a:t> Os impostos são usados para fazer funcionar os serviços públicos e o governo. Assim, todas as esferas de governo têm seus impostos. O Imposto Predial Territorial Urbano (IPTU) e o Impostos Sobre Serviços de Qualquer Natureza (ISS) são impostos municipais que já estão previstos na constituição federal e não podem ser extintos pelo poder local. Porém, é da administração municipal o poder de definir o valor desses impostos, de criar regras para isenções, descontos e para a cobrança. O poder municipal também pode criar outros impostos e taxas que digam respeito a necessidades locais.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78668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1800" b="1" dirty="0"/>
              <a:t>Declaração Universal dos Direitos Humanos (1948</a:t>
            </a:r>
            <a:r>
              <a:rPr lang="pt-BR" sz="1800" b="1" dirty="0" smtClean="0"/>
              <a:t>)</a:t>
            </a:r>
          </a:p>
          <a:p>
            <a:pPr marL="0" indent="0">
              <a:buNone/>
            </a:pPr>
            <a:endParaRPr lang="pt-BR" sz="1800" b="1" i="1" dirty="0"/>
          </a:p>
          <a:p>
            <a:pPr marL="0" indent="0">
              <a:buNone/>
            </a:pPr>
            <a:r>
              <a:rPr lang="pt-BR" sz="1600" i="1" dirty="0" smtClean="0"/>
              <a:t>“(...) </a:t>
            </a:r>
            <a:r>
              <a:rPr lang="pt-BR" sz="1600" i="1" dirty="0"/>
              <a:t>Considerando ser essencial que os direitos do homem sejam protegidos pelo </a:t>
            </a:r>
            <a:r>
              <a:rPr lang="pt-BR" sz="1600" b="1" i="1" dirty="0"/>
              <a:t>império da lei, </a:t>
            </a:r>
            <a:r>
              <a:rPr lang="pt-BR" sz="1600" i="1" dirty="0"/>
              <a:t>para que o homem não seja compelido, como último recurso, a rebelião contra a tirania e a opressão (...) A Assembleia Geral proclama</a:t>
            </a:r>
            <a:r>
              <a:rPr lang="pt-BR" sz="1600" i="1" dirty="0" smtClean="0"/>
              <a:t>:</a:t>
            </a:r>
          </a:p>
          <a:p>
            <a:pPr marL="777240" lvl="2" indent="0">
              <a:buNone/>
            </a:pPr>
            <a:endParaRPr lang="pt-BR" sz="1600" i="1" dirty="0"/>
          </a:p>
          <a:p>
            <a:pPr marL="777240" lvl="2" indent="0">
              <a:buNone/>
            </a:pPr>
            <a:r>
              <a:rPr lang="pt-BR" sz="1600" i="1" dirty="0"/>
              <a:t>1 – Todos os homens nascem livres e iguais em dignidade e direitos. São dotados de razão e consciência e deve agir em relação uns aos outros com espírito de fraternidade</a:t>
            </a:r>
            <a:r>
              <a:rPr lang="pt-BR" sz="1600" i="1" dirty="0" smtClean="0"/>
              <a:t>;</a:t>
            </a:r>
          </a:p>
          <a:p>
            <a:pPr marL="777240" lvl="2" indent="0">
              <a:buNone/>
            </a:pPr>
            <a:endParaRPr lang="pt-BR" sz="1600" i="1" dirty="0"/>
          </a:p>
          <a:p>
            <a:pPr marL="777240" lvl="2" indent="0">
              <a:buNone/>
            </a:pPr>
            <a:r>
              <a:rPr lang="pt-BR" sz="1600" i="1" dirty="0"/>
              <a:t>21 -  Todo homem tem o direito de tomar parte no governo de seu país, </a:t>
            </a:r>
            <a:r>
              <a:rPr lang="pt-BR" sz="1600" b="1" i="1" dirty="0"/>
              <a:t>diretamente </a:t>
            </a:r>
            <a:r>
              <a:rPr lang="pt-BR" sz="1600" i="1" dirty="0"/>
              <a:t>ou por intermédio de representantes livremente escolhidos”</a:t>
            </a:r>
          </a:p>
          <a:p>
            <a:pPr marL="0" indent="0">
              <a:buNone/>
            </a:pPr>
            <a:endParaRPr lang="pt-BR" sz="2800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4974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83096"/>
            <a:ext cx="8229600" cy="460857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t-BR" sz="1400" b="1" dirty="0" smtClean="0"/>
              <a:t>Atribuições que </a:t>
            </a:r>
            <a:r>
              <a:rPr lang="pt-BR" sz="1400" b="1" dirty="0"/>
              <a:t>o poder municipal não tem quase nenhum ou nenhum poder de atuar</a:t>
            </a:r>
            <a:r>
              <a:rPr lang="pt-BR" sz="1400" b="1" dirty="0" smtClean="0"/>
              <a:t>: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pt-BR" sz="1400" b="1" dirty="0"/>
          </a:p>
          <a:p>
            <a:pPr algn="just">
              <a:lnSpc>
                <a:spcPct val="120000"/>
              </a:lnSpc>
            </a:pPr>
            <a:r>
              <a:rPr lang="pt-BR" sz="1400" b="1" dirty="0"/>
              <a:t>Segurança:</a:t>
            </a:r>
            <a:r>
              <a:rPr lang="pt-BR" sz="1400" dirty="0"/>
              <a:t> É muito comum que um candidato a prefeito ou a vereador faça promessas de melhorar a segurança na cidade o que não pode ser feito por ele, a não ser que isso seja feito de forma indireta, por exemplo, melhorando a iluminação pública. A cidade não tem uma polícia, o que ela pode é ter uma guarda municipal, mas a função desta NÃO é a proteção dos cidadãos. Segundo a Constituição Federal, a atuação da Guarda Municipal é proteger os bens públicos do município</a:t>
            </a:r>
            <a:r>
              <a:rPr lang="pt-BR" sz="1400" dirty="0" smtClean="0"/>
              <a:t>. Os </a:t>
            </a:r>
            <a:r>
              <a:rPr lang="pt-BR" sz="1400" dirty="0"/>
              <a:t>prefeitos e vereadores também não podem modificar as leis criminais, como aquelas que envolvem roubo, morte e tráfico de drogas, isso é feito exclusivamente na esfera federal (afinal, essas leis valem para o país inteiro).</a:t>
            </a:r>
          </a:p>
          <a:p>
            <a:pPr algn="just">
              <a:lnSpc>
                <a:spcPct val="120000"/>
              </a:lnSpc>
            </a:pPr>
            <a:r>
              <a:rPr lang="pt-BR" sz="1400" b="1" dirty="0" smtClean="0"/>
              <a:t>Sistema </a:t>
            </a:r>
            <a:r>
              <a:rPr lang="pt-BR" sz="1400" b="1" dirty="0"/>
              <a:t>prisional: </a:t>
            </a:r>
            <a:r>
              <a:rPr lang="pt-BR" sz="1400" dirty="0"/>
              <a:t>Esta área é administrada pelo governo estadual, seguindo leis regionais em concordância com a legislação federal.</a:t>
            </a:r>
          </a:p>
          <a:p>
            <a:pPr algn="just">
              <a:lnSpc>
                <a:spcPct val="120000"/>
              </a:lnSpc>
            </a:pPr>
            <a:r>
              <a:rPr lang="pt-BR" sz="1400" b="1" dirty="0" smtClean="0"/>
              <a:t>Previdência </a:t>
            </a:r>
            <a:r>
              <a:rPr lang="pt-BR" sz="1400" b="1" dirty="0"/>
              <a:t>social: </a:t>
            </a:r>
            <a:r>
              <a:rPr lang="pt-BR" sz="1400" dirty="0"/>
              <a:t>Todos os benefícios da previdência social são da ordem da união. Assim, salário maternidade, seguro desemprego, aposentadoria etc., são regidos por leis federais e são administradas pelo Ministério da Previdência e Assistência Social. As agências da Previdência Social estão nos municípios, mas isso não quer dizer que sejam administradas por ele. O que os municípios podem fazer é criar fundos de pensão para os servidores públicos daquela cidade.</a:t>
            </a:r>
          </a:p>
          <a:p>
            <a:pPr algn="just">
              <a:lnSpc>
                <a:spcPct val="120000"/>
              </a:lnSpc>
            </a:pPr>
            <a:r>
              <a:rPr lang="pt-BR" sz="1400" b="1" dirty="0" smtClean="0"/>
              <a:t>Reforma </a:t>
            </a:r>
            <a:r>
              <a:rPr lang="pt-BR" sz="1400" b="1" dirty="0"/>
              <a:t>agrária: </a:t>
            </a:r>
            <a:r>
              <a:rPr lang="pt-BR" sz="1400" dirty="0"/>
              <a:t>Está matéria cabe apenas ao governo federal.</a:t>
            </a:r>
          </a:p>
          <a:p>
            <a:pPr algn="just">
              <a:lnSpc>
                <a:spcPct val="120000"/>
              </a:lnSpc>
            </a:pPr>
            <a:r>
              <a:rPr lang="pt-BR" sz="1400" b="1" dirty="0" smtClean="0"/>
              <a:t>Eleições</a:t>
            </a:r>
            <a:r>
              <a:rPr lang="pt-BR" sz="1400" b="1" dirty="0"/>
              <a:t>:</a:t>
            </a:r>
            <a:r>
              <a:rPr lang="pt-BR" sz="1400" dirty="0"/>
              <a:t> Matéria que cabe apenas ao governo federal.</a:t>
            </a:r>
          </a:p>
          <a:p>
            <a:pPr algn="just">
              <a:lnSpc>
                <a:spcPct val="120000"/>
              </a:lnSpc>
            </a:pPr>
            <a:endParaRPr lang="pt-BR" sz="1200" dirty="0"/>
          </a:p>
        </p:txBody>
      </p:sp>
    </p:spTree>
    <p:extLst>
      <p:ext uri="{BB962C8B-B14F-4D97-AF65-F5344CB8AC3E}">
        <p14:creationId xmlns="" xmlns:p14="http://schemas.microsoft.com/office/powerpoint/2010/main" val="284476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864" y="548680"/>
            <a:ext cx="8229600" cy="1066800"/>
          </a:xfrm>
        </p:spPr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752" y="1527048"/>
            <a:ext cx="8503920" cy="485428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pt-BR" sz="3300" b="1" dirty="0"/>
              <a:t>As principais leis que organizam o Governo Municipal</a:t>
            </a:r>
            <a:r>
              <a:rPr lang="pt-BR" sz="3300" b="1" dirty="0" smtClean="0"/>
              <a:t>:</a:t>
            </a:r>
          </a:p>
          <a:p>
            <a:pPr marL="0" indent="0" algn="just">
              <a:buNone/>
            </a:pPr>
            <a:endParaRPr lang="pt-BR" sz="3300" b="1" dirty="0"/>
          </a:p>
          <a:p>
            <a:pPr algn="just"/>
            <a:r>
              <a:rPr lang="pt-BR" sz="2900" b="1" dirty="0"/>
              <a:t>Lei O</a:t>
            </a:r>
            <a:r>
              <a:rPr lang="pt-BR" sz="2900" b="1" dirty="0" smtClean="0"/>
              <a:t>rgânica </a:t>
            </a:r>
            <a:r>
              <a:rPr lang="pt-BR" sz="2900" b="1" dirty="0"/>
              <a:t>do </a:t>
            </a:r>
            <a:r>
              <a:rPr lang="pt-BR" sz="2900" b="1" dirty="0" smtClean="0"/>
              <a:t>Município (LOM): </a:t>
            </a:r>
            <a:r>
              <a:rPr lang="pt-BR" sz="2900" dirty="0" smtClean="0"/>
              <a:t>assim </a:t>
            </a:r>
            <a:r>
              <a:rPr lang="pt-BR" sz="2900" dirty="0"/>
              <a:t>como o país e os estados, a cidade também tem sua própria “constituição”, que é a lei orgânica do município. É uma lei mais geral, não tem muitos detalhes e é mais difícil de </a:t>
            </a:r>
            <a:r>
              <a:rPr lang="pt-BR" sz="2900" dirty="0" smtClean="0"/>
              <a:t>modificar.</a:t>
            </a:r>
          </a:p>
          <a:p>
            <a:pPr algn="just"/>
            <a:r>
              <a:rPr lang="pt-BR" sz="2900" b="1" dirty="0" smtClean="0"/>
              <a:t>Lei </a:t>
            </a:r>
            <a:r>
              <a:rPr lang="pt-BR" sz="2900" b="1" dirty="0"/>
              <a:t>complementar: </a:t>
            </a:r>
            <a:r>
              <a:rPr lang="pt-BR" sz="2900" dirty="0"/>
              <a:t>A palavra “complementar” refere-se à lei orgânica. Uma lei complementar explica melhor, dá mais detalhes e complementa um ou mais artigos da lei orgânica. Ela não modifica a lei </a:t>
            </a:r>
            <a:r>
              <a:rPr lang="pt-BR" sz="2900" dirty="0" smtClean="0"/>
              <a:t>orgânica.</a:t>
            </a:r>
          </a:p>
          <a:p>
            <a:pPr algn="just"/>
            <a:r>
              <a:rPr lang="pt-BR" sz="2900" b="1" dirty="0" smtClean="0"/>
              <a:t>Emenda</a:t>
            </a:r>
            <a:r>
              <a:rPr lang="pt-BR" sz="2900" b="1" dirty="0"/>
              <a:t>:</a:t>
            </a:r>
            <a:r>
              <a:rPr lang="pt-BR" sz="2900" dirty="0"/>
              <a:t> A emenda visa a modificar a lei </a:t>
            </a:r>
            <a:r>
              <a:rPr lang="pt-BR" sz="2900" dirty="0" smtClean="0"/>
              <a:t>orgânica.</a:t>
            </a:r>
          </a:p>
          <a:p>
            <a:pPr algn="just"/>
            <a:r>
              <a:rPr lang="pt-BR" sz="2900" b="1" dirty="0" smtClean="0"/>
              <a:t>Lei </a:t>
            </a:r>
            <a:r>
              <a:rPr lang="pt-BR" sz="2900" b="1" dirty="0"/>
              <a:t>ordinária:</a:t>
            </a:r>
            <a:r>
              <a:rPr lang="pt-BR" sz="2900" dirty="0"/>
              <a:t> É o ato normativo comum, ou apenas “Lei”, que não interfere na Constituição mas não pode estar contrária a ela. Para ser aprovada precisa de maioria simples (50% + 1 dos presentes) de votos </a:t>
            </a:r>
            <a:r>
              <a:rPr lang="pt-BR" sz="2900" dirty="0" smtClean="0"/>
              <a:t>favoráveis.</a:t>
            </a:r>
          </a:p>
          <a:p>
            <a:pPr algn="just"/>
            <a:r>
              <a:rPr lang="pt-BR" sz="2900" b="1" dirty="0" smtClean="0"/>
              <a:t>Lei </a:t>
            </a:r>
            <a:r>
              <a:rPr lang="pt-BR" sz="2900" b="1" dirty="0"/>
              <a:t>orçamentária:</a:t>
            </a:r>
            <a:r>
              <a:rPr lang="pt-BR" sz="2900" dirty="0"/>
              <a:t> é um projeto que o poder executivo envia à Câmara sobre como devem ser gastos os recursos do município. Os vereadores analisam o documento, geralmente propõem modificações e, depois de aprovada, a lei vale para todo o ano </a:t>
            </a:r>
            <a:r>
              <a:rPr lang="pt-BR" sz="2900" dirty="0" smtClean="0"/>
              <a:t>seguinte.</a:t>
            </a:r>
          </a:p>
          <a:p>
            <a:pPr algn="just"/>
            <a:r>
              <a:rPr lang="pt-BR" sz="2900" b="1" dirty="0" smtClean="0"/>
              <a:t>Decreto</a:t>
            </a:r>
            <a:r>
              <a:rPr lang="pt-BR" sz="2900" b="1" dirty="0"/>
              <a:t>:</a:t>
            </a:r>
            <a:r>
              <a:rPr lang="pt-BR" sz="2900" dirty="0"/>
              <a:t> São atos administrativos da competência exclusiva do Prefeito, destinados a resolver situações gerais ou individuais, que estão mais ou menos previstas na lei. O decreto não pode entrar em conflito com leis (a não ser que substituam um outro decreto</a:t>
            </a:r>
            <a:r>
              <a:rPr lang="pt-BR" sz="2900" dirty="0" smtClean="0"/>
              <a:t>).</a:t>
            </a:r>
          </a:p>
          <a:p>
            <a:pPr algn="just"/>
            <a:r>
              <a:rPr lang="pt-BR" sz="2900" b="1" dirty="0" smtClean="0"/>
              <a:t>Portaria</a:t>
            </a:r>
            <a:r>
              <a:rPr lang="pt-BR" sz="2900" b="1" dirty="0"/>
              <a:t>:</a:t>
            </a:r>
            <a:r>
              <a:rPr lang="pt-BR" sz="2900" dirty="0"/>
              <a:t> é o instrumento pelo qual os secretários municipais ou outras autoridades expedem instruções sobre a organização prática e funcionamento de serviços públicos. </a:t>
            </a:r>
          </a:p>
        </p:txBody>
      </p:sp>
    </p:spTree>
    <p:extLst>
      <p:ext uri="{BB962C8B-B14F-4D97-AF65-F5344CB8AC3E}">
        <p14:creationId xmlns="" xmlns:p14="http://schemas.microsoft.com/office/powerpoint/2010/main" val="324201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722313" y="980728"/>
            <a:ext cx="7772400" cy="1362075"/>
          </a:xfrm>
        </p:spPr>
        <p:txBody>
          <a:bodyPr/>
          <a:lstStyle/>
          <a:p>
            <a:r>
              <a:rPr lang="pt-BR" dirty="0" smtClean="0"/>
              <a:t>As Principais Ferramentas de Controle Social</a:t>
            </a:r>
            <a:endParaRPr lang="pt-BR" dirty="0"/>
          </a:p>
        </p:txBody>
      </p:sp>
      <p:pic>
        <p:nvPicPr>
          <p:cNvPr id="3074" name="Picture 2" descr="http://www.fapcom.edu.br/wp-content/uploads/2013/06/11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564904"/>
            <a:ext cx="6365250" cy="38164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583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62880" y="620688"/>
            <a:ext cx="8229600" cy="1066800"/>
          </a:xfrm>
        </p:spPr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604584" y="1628800"/>
            <a:ext cx="8503920" cy="4572000"/>
          </a:xfrm>
        </p:spPr>
        <p:txBody>
          <a:bodyPr/>
          <a:lstStyle/>
          <a:p>
            <a:r>
              <a:rPr lang="pt-BR" sz="2000" b="1" dirty="0" smtClean="0"/>
              <a:t>Controle social</a:t>
            </a:r>
          </a:p>
          <a:p>
            <a:endParaRPr lang="pt-BR" dirty="0"/>
          </a:p>
          <a:p>
            <a:pPr marL="0" indent="0">
              <a:buNone/>
            </a:pPr>
            <a:r>
              <a:rPr lang="pt-BR" sz="1800" dirty="0" smtClean="0"/>
              <a:t>       Formação Política        		Acesso à Informação</a:t>
            </a:r>
            <a:r>
              <a:rPr lang="pt-BR" dirty="0" smtClean="0"/>
              <a:t>	</a:t>
            </a:r>
            <a:endParaRPr lang="pt-BR" dirty="0"/>
          </a:p>
        </p:txBody>
      </p:sp>
      <p:sp>
        <p:nvSpPr>
          <p:cNvPr id="6" name="Seta para a direita 5"/>
          <p:cNvSpPr/>
          <p:nvPr/>
        </p:nvSpPr>
        <p:spPr>
          <a:xfrm>
            <a:off x="3419872" y="2636912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para baixo 6"/>
          <p:cNvSpPr/>
          <p:nvPr/>
        </p:nvSpPr>
        <p:spPr>
          <a:xfrm>
            <a:off x="5004048" y="321297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3419872" y="3717032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Mobilização/Articulação /Participação Social</a:t>
            </a:r>
          </a:p>
          <a:p>
            <a:r>
              <a:rPr lang="pt-BR" dirty="0" smtClean="0"/>
              <a:t>(Ex. Movimentos Sociais, Redes, Fóruns, ONGs, etc.)</a:t>
            </a:r>
            <a:endParaRPr lang="pt-BR" dirty="0"/>
          </a:p>
        </p:txBody>
      </p:sp>
      <p:sp>
        <p:nvSpPr>
          <p:cNvPr id="9" name="Seta para baixo 8"/>
          <p:cNvSpPr/>
          <p:nvPr/>
        </p:nvSpPr>
        <p:spPr>
          <a:xfrm>
            <a:off x="5004048" y="4375689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3599892" y="4869160"/>
            <a:ext cx="5292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Atuação Direta / Influenciar em PP / denúncia / Mídia / Etc.</a:t>
            </a:r>
            <a:endParaRPr lang="pt-BR" dirty="0"/>
          </a:p>
        </p:txBody>
      </p:sp>
      <p:sp>
        <p:nvSpPr>
          <p:cNvPr id="11" name="Seta para baixo 10"/>
          <p:cNvSpPr/>
          <p:nvPr/>
        </p:nvSpPr>
        <p:spPr>
          <a:xfrm>
            <a:off x="1691680" y="321297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683568" y="371703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Definição de objetivo(s)</a:t>
            </a:r>
            <a:endParaRPr lang="pt-BR" dirty="0"/>
          </a:p>
        </p:txBody>
      </p:sp>
      <p:sp>
        <p:nvSpPr>
          <p:cNvPr id="13" name="Seta para a direita 12"/>
          <p:cNvSpPr/>
          <p:nvPr/>
        </p:nvSpPr>
        <p:spPr>
          <a:xfrm rot="10800000">
            <a:off x="3146986" y="5084313"/>
            <a:ext cx="36004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827584" y="4869160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Sistematização e divulgação</a:t>
            </a:r>
            <a:endParaRPr lang="pt-BR" dirty="0"/>
          </a:p>
        </p:txBody>
      </p:sp>
      <p:sp>
        <p:nvSpPr>
          <p:cNvPr id="15" name="Seta para baixo 14"/>
          <p:cNvSpPr/>
          <p:nvPr/>
        </p:nvSpPr>
        <p:spPr>
          <a:xfrm>
            <a:off x="1691680" y="4293096"/>
            <a:ext cx="216024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Seta em curva para a esquerda 27"/>
          <p:cNvSpPr/>
          <p:nvPr/>
        </p:nvSpPr>
        <p:spPr>
          <a:xfrm rot="10800000">
            <a:off x="179513" y="2564904"/>
            <a:ext cx="648070" cy="2555413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85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4496" y="548680"/>
            <a:ext cx="8382000" cy="1069848"/>
          </a:xfrm>
        </p:spPr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179512" y="1687914"/>
            <a:ext cx="8856984" cy="732974"/>
          </a:xfrm>
        </p:spPr>
        <p:txBody>
          <a:bodyPr/>
          <a:lstStyle/>
          <a:p>
            <a:pPr algn="ctr"/>
            <a:r>
              <a:rPr lang="pt-BR" sz="2400" dirty="0" smtClean="0"/>
              <a:t>Sugestões de Sites para o Controle Social no Município</a:t>
            </a:r>
            <a:endParaRPr lang="pt-BR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1200" b="1" dirty="0" smtClean="0"/>
              <a:t>Monitoramento do Orçamento</a:t>
            </a:r>
          </a:p>
          <a:p>
            <a:pPr marL="0" indent="0">
              <a:buNone/>
            </a:pPr>
            <a:r>
              <a:rPr lang="pt-BR" sz="1200" dirty="0" smtClean="0">
                <a:solidFill>
                  <a:sysClr val="windowText" lastClr="000000"/>
                </a:solidFill>
                <a:hlinkClick r:id="rId2"/>
              </a:rPr>
              <a:t>transparencia.prefeitura.sp.gov.br/Paginas/home.aspx</a:t>
            </a:r>
            <a:endParaRPr lang="pt-BR" sz="1200" dirty="0" smtClean="0">
              <a:solidFill>
                <a:sysClr val="windowText" lastClr="000000"/>
              </a:solidFill>
            </a:endParaRPr>
          </a:p>
          <a:p>
            <a:pPr marL="0" indent="0">
              <a:buNone/>
            </a:pPr>
            <a:r>
              <a:rPr lang="pt-BR" sz="1200" b="1" dirty="0" smtClean="0"/>
              <a:t>Monitoramento do Programa de Metas</a:t>
            </a:r>
          </a:p>
          <a:p>
            <a:pPr marL="0" indent="0">
              <a:buNone/>
            </a:pPr>
            <a:r>
              <a:rPr lang="pt-BR" sz="1200" dirty="0" err="1" smtClean="0">
                <a:hlinkClick r:id="rId3"/>
              </a:rPr>
              <a:t>planejasampa</a:t>
            </a:r>
            <a:r>
              <a:rPr lang="pt-BR" sz="1200" dirty="0" smtClean="0">
                <a:hlinkClick r:id="rId3"/>
              </a:rPr>
              <a:t>.prefeitura.</a:t>
            </a:r>
            <a:r>
              <a:rPr lang="pt-BR" sz="1200" dirty="0" err="1" smtClean="0">
                <a:hlinkClick r:id="rId3"/>
              </a:rPr>
              <a:t>sp</a:t>
            </a:r>
            <a:r>
              <a:rPr lang="pt-BR" sz="1200" dirty="0" smtClean="0">
                <a:hlinkClick r:id="rId3"/>
              </a:rPr>
              <a:t>.</a:t>
            </a:r>
            <a:r>
              <a:rPr lang="pt-BR" sz="1200" dirty="0" err="1" smtClean="0">
                <a:hlinkClick r:id="rId3"/>
              </a:rPr>
              <a:t>gov.br/metas/</a:t>
            </a:r>
            <a:endParaRPr lang="pt-BR" sz="1200" dirty="0" smtClean="0"/>
          </a:p>
          <a:p>
            <a:pPr marL="0" indent="0">
              <a:buNone/>
            </a:pPr>
            <a:r>
              <a:rPr lang="en-US" sz="1200" smtClean="0"/>
              <a:t>Deolhonasmetas.org.br</a:t>
            </a:r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r>
              <a:rPr lang="pt-BR" sz="1200" b="1" dirty="0" smtClean="0"/>
              <a:t>Monitoramento da Gestão</a:t>
            </a:r>
          </a:p>
          <a:p>
            <a:pPr marL="0" indent="0">
              <a:buNone/>
            </a:pPr>
            <a:r>
              <a:rPr lang="pt-BR" sz="1200" dirty="0" smtClean="0">
                <a:hlinkClick r:id="rId4"/>
              </a:rPr>
              <a:t>saopauloaberta.prefeitura.sp.gov.br/</a:t>
            </a:r>
            <a:endParaRPr lang="pt-BR" sz="1200" dirty="0" smtClean="0"/>
          </a:p>
          <a:p>
            <a:pPr marL="0" indent="0">
              <a:buNone/>
            </a:pPr>
            <a:r>
              <a:rPr lang="pt-BR" sz="1200" b="1" dirty="0" smtClean="0"/>
              <a:t>Monitoramento dos Indicadores Sociais</a:t>
            </a:r>
          </a:p>
          <a:p>
            <a:pPr marL="0" indent="0">
              <a:buNone/>
            </a:pPr>
            <a:r>
              <a:rPr lang="pt-BR" sz="1200" dirty="0" smtClean="0">
                <a:hlinkClick r:id="rId5"/>
              </a:rPr>
              <a:t>www.nossasaopaulo.org.br/observatorio/</a:t>
            </a:r>
            <a:endParaRPr lang="pt-BR" sz="1200" dirty="0" smtClean="0"/>
          </a:p>
          <a:p>
            <a:pPr marL="0" indent="0">
              <a:buNone/>
            </a:pPr>
            <a:r>
              <a:rPr lang="pt-BR" sz="1200" dirty="0" smtClean="0">
                <a:hlinkClick r:id="rId6"/>
              </a:rPr>
              <a:t>www.ibge.gov.br/munic2013/index.php</a:t>
            </a:r>
            <a:endParaRPr lang="pt-BR" sz="1200" dirty="0" smtClean="0"/>
          </a:p>
          <a:p>
            <a:pPr marL="0" indent="0">
              <a:buNone/>
            </a:pPr>
            <a:r>
              <a:rPr lang="pt-BR" sz="1200" dirty="0" smtClean="0">
                <a:hlinkClick r:id="rId7"/>
              </a:rPr>
              <a:t>indicadores.cidadessustentaveis.org.br/</a:t>
            </a:r>
            <a:endParaRPr lang="pt-BR" sz="1200" dirty="0" smtClean="0"/>
          </a:p>
          <a:p>
            <a:pPr marL="0" indent="0">
              <a:buNone/>
            </a:pPr>
            <a:r>
              <a:rPr lang="pt-BR" sz="1200" dirty="0" smtClean="0">
                <a:hlinkClick r:id="rId8"/>
              </a:rPr>
              <a:t>www.firjan.org.br/ifdm</a:t>
            </a:r>
            <a:r>
              <a:rPr lang="pt-BR" sz="1200" dirty="0">
                <a:hlinkClick r:id="rId8"/>
              </a:rPr>
              <a:t>/</a:t>
            </a:r>
            <a:endParaRPr lang="pt-BR" sz="1200" dirty="0"/>
          </a:p>
          <a:p>
            <a:pPr marL="0" indent="0">
              <a:buNone/>
            </a:pPr>
            <a:r>
              <a:rPr lang="pt-BR" sz="1200" dirty="0" smtClean="0">
                <a:hlinkClick r:id="rId9"/>
              </a:rPr>
              <a:t>www.atlasbrasil.org.br/2013/</a:t>
            </a:r>
            <a:endParaRPr lang="pt-BR" sz="1200" dirty="0" smtClean="0"/>
          </a:p>
          <a:p>
            <a:pPr marL="0" indent="0">
              <a:buNone/>
            </a:pPr>
            <a:r>
              <a:rPr lang="pt-BR" sz="1200" b="1" dirty="0"/>
              <a:t>Monitoramento do Planejamento Urbano</a:t>
            </a:r>
          </a:p>
          <a:p>
            <a:pPr marL="0" indent="0">
              <a:buNone/>
            </a:pPr>
            <a:r>
              <a:rPr lang="pt-BR" sz="1200" dirty="0">
                <a:hlinkClick r:id="rId10"/>
              </a:rPr>
              <a:t>http://gestaourbana.prefeitura.sp.gov.br/</a:t>
            </a:r>
            <a:endParaRPr lang="pt-BR" sz="1200" dirty="0"/>
          </a:p>
          <a:p>
            <a:pPr marL="0" indent="0">
              <a:buNone/>
            </a:pPr>
            <a:r>
              <a:rPr lang="pt-BR" sz="1200" b="1" dirty="0"/>
              <a:t>Monitoramento da Transparência</a:t>
            </a:r>
          </a:p>
          <a:p>
            <a:pPr marL="0" indent="0">
              <a:buNone/>
            </a:pPr>
            <a:r>
              <a:rPr lang="pt-BR" sz="1200" dirty="0">
                <a:hlinkClick r:id="rId11"/>
              </a:rPr>
              <a:t>observatorio.artigo19.org/</a:t>
            </a:r>
            <a:endParaRPr lang="pt-BR" sz="1200" dirty="0"/>
          </a:p>
          <a:p>
            <a:pPr marL="0" indent="0">
              <a:buNone/>
            </a:pPr>
            <a:r>
              <a:rPr lang="pt-BR" sz="1200" dirty="0">
                <a:hlinkClick r:id="rId12"/>
              </a:rPr>
              <a:t>indicedetransparencia.com/</a:t>
            </a:r>
            <a:endParaRPr lang="pt-BR" sz="1200" dirty="0"/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endParaRPr lang="pt-BR" sz="1200" dirty="0" smtClean="0"/>
          </a:p>
          <a:p>
            <a:pPr marL="0" indent="0">
              <a:buNone/>
            </a:pPr>
            <a:endParaRPr lang="pt-BR" sz="1200" dirty="0" smtClean="0"/>
          </a:p>
          <a:p>
            <a:endParaRPr lang="pt-BR" sz="12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163888" cy="38221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200" b="1" dirty="0" smtClean="0"/>
              <a:t>Monitoramento </a:t>
            </a:r>
            <a:r>
              <a:rPr lang="pt-BR" sz="1200" b="1" dirty="0"/>
              <a:t>da Gestão Financeira</a:t>
            </a:r>
          </a:p>
          <a:p>
            <a:pPr marL="0" indent="0">
              <a:buNone/>
            </a:pPr>
            <a:r>
              <a:rPr lang="pt-BR" sz="1200" dirty="0" smtClean="0">
                <a:hlinkClick r:id="rId13"/>
              </a:rPr>
              <a:t>www.cnm.org.br/institucional/irfs</a:t>
            </a:r>
            <a:endParaRPr lang="pt-BR" sz="1200" dirty="0"/>
          </a:p>
          <a:p>
            <a:pPr marL="0" indent="0">
              <a:buNone/>
            </a:pPr>
            <a:r>
              <a:rPr lang="pt-BR" sz="1200" dirty="0" smtClean="0">
                <a:hlinkClick r:id="rId14"/>
              </a:rPr>
              <a:t>www.comparabrasil.fnp.org.br</a:t>
            </a:r>
            <a:r>
              <a:rPr lang="pt-BR" sz="1200" dirty="0">
                <a:hlinkClick r:id="rId14"/>
              </a:rPr>
              <a:t>/</a:t>
            </a:r>
            <a:endParaRPr lang="pt-BR" sz="1200" dirty="0"/>
          </a:p>
          <a:p>
            <a:pPr marL="0" indent="0">
              <a:buNone/>
            </a:pPr>
            <a:r>
              <a:rPr lang="pt-BR" sz="1200" dirty="0" smtClean="0">
                <a:hlinkClick r:id="rId15"/>
              </a:rPr>
              <a:t>www.meumunicipio.org.br/meumunicipio/home</a:t>
            </a:r>
            <a:endParaRPr lang="pt-BR" sz="1200" dirty="0"/>
          </a:p>
          <a:p>
            <a:pPr marL="0" indent="0">
              <a:buNone/>
            </a:pPr>
            <a:r>
              <a:rPr lang="pt-BR" sz="1200" b="1" dirty="0"/>
              <a:t>Monitoramento da Educação</a:t>
            </a:r>
          </a:p>
          <a:p>
            <a:pPr marL="0" indent="0">
              <a:buNone/>
            </a:pPr>
            <a:r>
              <a:rPr lang="pt-BR" sz="1200" dirty="0" smtClean="0">
                <a:hlinkClick r:id="rId16"/>
              </a:rPr>
              <a:t>www.observatoriodaeducacao.org.br</a:t>
            </a:r>
            <a:r>
              <a:rPr lang="pt-BR" sz="1200" dirty="0">
                <a:hlinkClick r:id="rId16"/>
              </a:rPr>
              <a:t>/</a:t>
            </a:r>
            <a:endParaRPr lang="pt-BR" sz="1200" dirty="0"/>
          </a:p>
          <a:p>
            <a:pPr marL="0" indent="0">
              <a:buNone/>
            </a:pPr>
            <a:r>
              <a:rPr lang="pt-BR" sz="1200" b="1" dirty="0"/>
              <a:t>Monitoramento da Saúde</a:t>
            </a:r>
          </a:p>
          <a:p>
            <a:pPr marL="0" indent="0">
              <a:buNone/>
            </a:pPr>
            <a:r>
              <a:rPr lang="pt-BR" sz="1200" dirty="0" smtClean="0">
                <a:hlinkClick r:id="rId17"/>
              </a:rPr>
              <a:t>observasaude.fundap.sp.gov.br/Paginas/Default.aspx</a:t>
            </a:r>
            <a:endParaRPr lang="pt-BR" sz="1200" dirty="0" smtClean="0"/>
          </a:p>
          <a:p>
            <a:pPr marL="0" indent="0">
              <a:buNone/>
            </a:pPr>
            <a:r>
              <a:rPr lang="pt-BR" sz="1200" b="1" dirty="0" smtClean="0"/>
              <a:t>Monitoramento do Legislativo</a:t>
            </a:r>
          </a:p>
          <a:p>
            <a:pPr marL="0" indent="0">
              <a:buNone/>
            </a:pPr>
            <a:r>
              <a:rPr lang="pt-BR" sz="1200" dirty="0">
                <a:hlinkClick r:id="rId18"/>
              </a:rPr>
              <a:t>http://www.camara.sp.gov.br/index.php?option=com_content&amp;view=article&amp;id=14451&amp;Itemid=249</a:t>
            </a:r>
            <a:r>
              <a:rPr lang="pt-BR" sz="1200" dirty="0"/>
              <a:t> </a:t>
            </a:r>
          </a:p>
          <a:p>
            <a:pPr marL="0" indent="0">
              <a:buNone/>
            </a:pPr>
            <a:endParaRPr lang="pt-BR" sz="1200" b="1" dirty="0" smtClean="0"/>
          </a:p>
          <a:p>
            <a:pPr marL="0" indent="0">
              <a:buNone/>
            </a:pPr>
            <a:r>
              <a:rPr lang="pt-BR" sz="1200" b="1" dirty="0" smtClean="0"/>
              <a:t>Informações gerais</a:t>
            </a:r>
            <a:endParaRPr lang="pt-BR" sz="1200" b="1" dirty="0"/>
          </a:p>
          <a:p>
            <a:pPr marL="0" indent="0">
              <a:buNone/>
            </a:pPr>
            <a:r>
              <a:rPr lang="pt-BR" sz="1200" dirty="0">
                <a:hlinkClick r:id="rId19"/>
              </a:rPr>
              <a:t>www.guiadedireitos.org</a:t>
            </a:r>
            <a:r>
              <a:rPr lang="pt-BR" sz="1200" dirty="0" smtClean="0">
                <a:hlinkClick r:id="rId19"/>
              </a:rPr>
              <a:t>/</a:t>
            </a:r>
            <a:endParaRPr lang="pt-BR" sz="1200" dirty="0" smtClean="0"/>
          </a:p>
          <a:p>
            <a:pPr marL="0" indent="0">
              <a:buNone/>
            </a:pPr>
            <a:r>
              <a:rPr lang="pt-BR" sz="1200" dirty="0" smtClean="0">
                <a:hlinkClick r:id="rId20"/>
              </a:rPr>
              <a:t>http://www.deepask.com/</a:t>
            </a:r>
            <a:r>
              <a:rPr lang="pt-BR" sz="1200" dirty="0" smtClean="0"/>
              <a:t> </a:t>
            </a:r>
            <a:endParaRPr lang="pt-BR" sz="1200" b="1" dirty="0" smtClean="0"/>
          </a:p>
          <a:p>
            <a:pPr marL="0" indent="0">
              <a:buNone/>
            </a:pPr>
            <a:r>
              <a:rPr lang="pt-BR" sz="1200" b="1" dirty="0" smtClean="0"/>
              <a:t>*Sites Oficiais</a:t>
            </a:r>
          </a:p>
          <a:p>
            <a:pPr marL="0" indent="0">
              <a:buNone/>
            </a:pPr>
            <a:r>
              <a:rPr lang="pt-BR" sz="1200" dirty="0" smtClean="0"/>
              <a:t>(Ex. Prefeitura, TCM, CGM, etc.)</a:t>
            </a:r>
            <a:endParaRPr lang="pt-BR" sz="1200" dirty="0"/>
          </a:p>
          <a:p>
            <a:pPr marL="0" indent="0">
              <a:buNone/>
            </a:pPr>
            <a:endParaRPr lang="pt-BR" sz="1200" dirty="0"/>
          </a:p>
        </p:txBody>
      </p:sp>
    </p:spTree>
    <p:extLst>
      <p:ext uri="{BB962C8B-B14F-4D97-AF65-F5344CB8AC3E}">
        <p14:creationId xmlns="" xmlns:p14="http://schemas.microsoft.com/office/powerpoint/2010/main" val="181483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1600" dirty="0" smtClean="0"/>
              <a:t>O Controle Social no Município: Perspectivas e Desafios</a:t>
            </a:r>
            <a:endParaRPr lang="pt-BR" sz="1600" dirty="0"/>
          </a:p>
        </p:txBody>
      </p:sp>
      <p:sp>
        <p:nvSpPr>
          <p:cNvPr id="11" name="Espaço Reservado para Texto 10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pt-BR" dirty="0" smtClean="0"/>
              <a:t>Sites e materiais utilizados	</a:t>
            </a:r>
            <a:endParaRPr lang="pt-BR" dirty="0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152400" y="3265472"/>
            <a:ext cx="5102352" cy="5852160"/>
          </a:xfrm>
        </p:spPr>
        <p:txBody>
          <a:bodyPr>
            <a:normAutofit/>
          </a:bodyPr>
          <a:lstStyle/>
          <a:p>
            <a:r>
              <a:rPr lang="pt-BR" sz="1800" dirty="0" smtClean="0"/>
              <a:t>Participação Popular na construção do Poder Local “Repente”: Controle Social das Políticas públicas. Em: </a:t>
            </a:r>
            <a:r>
              <a:rPr lang="pt-BR" sz="1800" dirty="0">
                <a:hlinkClick r:id="rId2"/>
              </a:rPr>
              <a:t>http://</a:t>
            </a:r>
            <a:r>
              <a:rPr lang="pt-BR" sz="1800" dirty="0" smtClean="0">
                <a:hlinkClick r:id="rId2"/>
              </a:rPr>
              <a:t>www.polis.org.br/uploads/1058/1058.pdf</a:t>
            </a:r>
            <a:r>
              <a:rPr lang="pt-BR" sz="1800" dirty="0" smtClean="0"/>
              <a:t> </a:t>
            </a:r>
          </a:p>
          <a:p>
            <a:r>
              <a:rPr lang="pt-BR" sz="1800" dirty="0" smtClean="0"/>
              <a:t>Guia </a:t>
            </a:r>
            <a:r>
              <a:rPr lang="pt-BR" sz="1800" dirty="0"/>
              <a:t>de Direitos </a:t>
            </a:r>
            <a:r>
              <a:rPr lang="pt-BR" sz="1800" dirty="0" smtClean="0"/>
              <a:t>em: </a:t>
            </a:r>
            <a:r>
              <a:rPr lang="pt-BR" sz="1800" dirty="0">
                <a:hlinkClick r:id="rId3"/>
              </a:rPr>
              <a:t>http://www.guiadedireitos.org</a:t>
            </a:r>
            <a:r>
              <a:rPr lang="pt-BR" sz="1800" dirty="0" smtClean="0">
                <a:hlinkClick r:id="rId3"/>
              </a:rPr>
              <a:t>/</a:t>
            </a:r>
            <a:r>
              <a:rPr lang="pt-BR" sz="1800" dirty="0" smtClean="0"/>
              <a:t> </a:t>
            </a:r>
            <a:endParaRPr lang="pt-BR" sz="1800" dirty="0"/>
          </a:p>
        </p:txBody>
      </p:sp>
    </p:spTree>
    <p:extLst>
      <p:ext uri="{BB962C8B-B14F-4D97-AF65-F5344CB8AC3E}">
        <p14:creationId xmlns="" xmlns:p14="http://schemas.microsoft.com/office/powerpoint/2010/main" val="129752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1120080" y="1052736"/>
            <a:ext cx="7772400" cy="1362075"/>
          </a:xfrm>
        </p:spPr>
        <p:txBody>
          <a:bodyPr>
            <a:normAutofit/>
          </a:bodyPr>
          <a:lstStyle/>
          <a:p>
            <a:r>
              <a:rPr lang="pt-BR" sz="5400" dirty="0" smtClean="0"/>
              <a:t>Obrigado!</a:t>
            </a:r>
            <a:endParaRPr lang="pt-BR" sz="5400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3422104"/>
          </a:xfrm>
        </p:spPr>
        <p:txBody>
          <a:bodyPr>
            <a:normAutofit/>
          </a:bodyPr>
          <a:lstStyle/>
          <a:p>
            <a:r>
              <a:rPr lang="pt-BR" dirty="0" smtClean="0"/>
              <a:t>Américo Sampaio</a:t>
            </a:r>
          </a:p>
          <a:p>
            <a:endParaRPr lang="pt-BR" dirty="0" smtClean="0"/>
          </a:p>
          <a:p>
            <a:r>
              <a:rPr lang="pt-BR" sz="1200" dirty="0" smtClean="0"/>
              <a:t>Escola de governo de são paulo</a:t>
            </a:r>
          </a:p>
          <a:p>
            <a:r>
              <a:rPr lang="pt-BR" sz="900" dirty="0" smtClean="0">
                <a:hlinkClick r:id="rId2"/>
              </a:rPr>
              <a:t>www.escoladegoverno.org.br/</a:t>
            </a:r>
            <a:endParaRPr lang="pt-BR" sz="900" dirty="0" smtClean="0"/>
          </a:p>
          <a:p>
            <a:endParaRPr lang="pt-BR" sz="1200" dirty="0" smtClean="0"/>
          </a:p>
          <a:p>
            <a:r>
              <a:rPr lang="pt-BR" sz="1200" dirty="0" smtClean="0"/>
              <a:t>Rede nossa são paulo</a:t>
            </a:r>
          </a:p>
          <a:p>
            <a:r>
              <a:rPr lang="pt-BR" sz="900" dirty="0" smtClean="0">
                <a:hlinkClick r:id="rId3"/>
              </a:rPr>
              <a:t>www.nossasaopaulo.org.br/</a:t>
            </a:r>
            <a:r>
              <a:rPr lang="pt-BR" sz="900" dirty="0" smtClean="0"/>
              <a:t> </a:t>
            </a:r>
            <a:r>
              <a:rPr lang="pt-BR" sz="900" dirty="0" smtClean="0">
                <a:hlinkClick r:id="rId4"/>
              </a:rPr>
              <a:t>www.cidadessustentaveis.org.br/</a:t>
            </a:r>
            <a:r>
              <a:rPr lang="pt-BR" sz="900" dirty="0" smtClean="0"/>
              <a:t> </a:t>
            </a:r>
          </a:p>
          <a:p>
            <a:endParaRPr lang="pt-BR" sz="900" dirty="0" smtClean="0"/>
          </a:p>
          <a:p>
            <a:endParaRPr lang="pt-BR" sz="900" dirty="0" smtClean="0"/>
          </a:p>
          <a:p>
            <a:endParaRPr lang="pt-BR" sz="900" dirty="0" smtClean="0"/>
          </a:p>
          <a:p>
            <a:endParaRPr lang="pt-BR" sz="900" dirty="0" smtClean="0"/>
          </a:p>
          <a:p>
            <a:endParaRPr lang="pt-BR" sz="1200" dirty="0" smtClean="0"/>
          </a:p>
          <a:p>
            <a:pPr algn="r"/>
            <a:r>
              <a:rPr lang="pt-BR" sz="1400" dirty="0" smtClean="0">
                <a:hlinkClick r:id="rId5"/>
              </a:rPr>
              <a:t>americo.sampaio@escoladegoverno.org.br</a:t>
            </a:r>
            <a:endParaRPr lang="pt-BR" sz="1400" dirty="0" smtClean="0"/>
          </a:p>
          <a:p>
            <a:endParaRPr lang="pt-BR" sz="1400" dirty="0"/>
          </a:p>
        </p:txBody>
      </p:sp>
    </p:spTree>
    <p:extLst>
      <p:ext uri="{BB962C8B-B14F-4D97-AF65-F5344CB8AC3E}">
        <p14:creationId xmlns="" xmlns:p14="http://schemas.microsoft.com/office/powerpoint/2010/main" val="243526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1800" b="1" cap="all" dirty="0" smtClean="0"/>
              <a:t>Constituição Federal (1988) </a:t>
            </a:r>
          </a:p>
          <a:p>
            <a:pPr marL="0" indent="0">
              <a:buNone/>
            </a:pPr>
            <a:endParaRPr lang="pt-BR" b="1" cap="all" dirty="0"/>
          </a:p>
          <a:p>
            <a:pPr marL="0" indent="0">
              <a:buNone/>
            </a:pPr>
            <a:r>
              <a:rPr lang="pt-BR" sz="1600" b="1" cap="all" dirty="0" smtClean="0"/>
              <a:t>TÍTULO I - DOS </a:t>
            </a:r>
            <a:r>
              <a:rPr lang="pt-BR" sz="1600" b="1" cap="all" dirty="0"/>
              <a:t>PRINCÍPIOS FUNDAMENTAIS</a:t>
            </a:r>
            <a:endParaRPr lang="pt-BR" sz="1600" dirty="0"/>
          </a:p>
          <a:p>
            <a:pPr marL="0" indent="0">
              <a:buNone/>
            </a:pPr>
            <a:endParaRPr lang="pt-BR" sz="1600" dirty="0" smtClean="0"/>
          </a:p>
          <a:p>
            <a:pPr marL="0" indent="0">
              <a:buNone/>
            </a:pPr>
            <a:r>
              <a:rPr lang="pt-BR" sz="1600" i="1" dirty="0" smtClean="0"/>
              <a:t>Art</a:t>
            </a:r>
            <a:r>
              <a:rPr lang="pt-BR" sz="1600" i="1" dirty="0"/>
              <a:t>. 1º A República Federativa do Brasil, formada pela união indissolúvel dos Estados e Municípios e do Distrito Federal, constitui-se em Estado Democrático de Direito e tem como fundamentos:</a:t>
            </a:r>
          </a:p>
          <a:p>
            <a:pPr marL="0" indent="0">
              <a:buNone/>
            </a:pPr>
            <a:r>
              <a:rPr lang="pt-BR" sz="1600" i="1" dirty="0"/>
              <a:t>I - a soberania;</a:t>
            </a:r>
          </a:p>
          <a:p>
            <a:pPr marL="0" indent="0">
              <a:buNone/>
            </a:pPr>
            <a:r>
              <a:rPr lang="pt-BR" sz="1600" i="1" dirty="0"/>
              <a:t>II - a cidadania;</a:t>
            </a:r>
          </a:p>
          <a:p>
            <a:pPr marL="0" indent="0">
              <a:buNone/>
            </a:pPr>
            <a:r>
              <a:rPr lang="pt-BR" sz="1600" i="1" dirty="0"/>
              <a:t>III - a dignidade da pessoa humana;</a:t>
            </a:r>
          </a:p>
          <a:p>
            <a:pPr marL="0" indent="0">
              <a:buNone/>
            </a:pPr>
            <a:r>
              <a:rPr lang="pt-BR" sz="1600" i="1" dirty="0"/>
              <a:t>IV - os valores sociais do trabalho e da livre iniciativa;</a:t>
            </a:r>
          </a:p>
          <a:p>
            <a:pPr marL="0" indent="0">
              <a:buNone/>
            </a:pPr>
            <a:r>
              <a:rPr lang="pt-BR" sz="1600" i="1" dirty="0"/>
              <a:t>V - o pluralismo político.</a:t>
            </a:r>
          </a:p>
          <a:p>
            <a:pPr marL="0" indent="0">
              <a:buNone/>
            </a:pPr>
            <a:endParaRPr lang="pt-BR" sz="1600" i="1" dirty="0" smtClean="0"/>
          </a:p>
          <a:p>
            <a:pPr marL="0" indent="0">
              <a:buNone/>
            </a:pPr>
            <a:r>
              <a:rPr lang="pt-BR" sz="1800" i="1" u="sng" dirty="0" smtClean="0"/>
              <a:t>Parágrafo único: </a:t>
            </a:r>
            <a:r>
              <a:rPr lang="pt-BR" sz="1800" i="1" dirty="0" smtClean="0"/>
              <a:t>Todo </a:t>
            </a:r>
            <a:r>
              <a:rPr lang="pt-BR" sz="1800" i="1" dirty="0"/>
              <a:t>o poder emana do povo, que o exerce por meio de representantes eleitos </a:t>
            </a:r>
            <a:r>
              <a:rPr lang="pt-BR" sz="1800" b="1" i="1" dirty="0"/>
              <a:t>ou diretamente</a:t>
            </a:r>
            <a:r>
              <a:rPr lang="pt-BR" sz="1800" i="1" dirty="0"/>
              <a:t>, nos termos desta </a:t>
            </a:r>
            <a:r>
              <a:rPr lang="pt-BR" sz="1800" i="1" dirty="0" smtClean="0"/>
              <a:t>Constituição (...)</a:t>
            </a:r>
            <a:endParaRPr lang="pt-BR" sz="1800" i="1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3490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1900" b="1" dirty="0" smtClean="0"/>
              <a:t>Lei Orgânica do Município de São Paulo (04 </a:t>
            </a:r>
            <a:r>
              <a:rPr lang="pt-BR" sz="1900" b="1" dirty="0"/>
              <a:t>de abril de </a:t>
            </a:r>
            <a:r>
              <a:rPr lang="pt-BR" sz="1900" b="1" dirty="0" smtClean="0"/>
              <a:t>1990)</a:t>
            </a:r>
          </a:p>
          <a:p>
            <a:pPr marL="0" indent="0">
              <a:buNone/>
            </a:pPr>
            <a:endParaRPr lang="pt-BR" sz="1600" i="1" dirty="0" smtClean="0"/>
          </a:p>
          <a:p>
            <a:pPr marL="0" indent="0">
              <a:buNone/>
            </a:pPr>
            <a:r>
              <a:rPr lang="pt-BR" sz="1600" i="1" dirty="0" smtClean="0"/>
              <a:t>Nós</a:t>
            </a:r>
            <a:r>
              <a:rPr lang="pt-BR" sz="1600" i="1" dirty="0"/>
              <a:t>, representantes do povo do Município de São Paulo, reunidos em </a:t>
            </a:r>
            <a:r>
              <a:rPr lang="pt-BR" sz="1600" i="1" dirty="0" err="1"/>
              <a:t>Assembléia</a:t>
            </a:r>
            <a:r>
              <a:rPr lang="pt-BR" sz="1600" i="1" dirty="0"/>
              <a:t> Constituinte, respeitando os preceitos da Constituição da República Federativa do Brasil, promulgamos, sob a proteção de Deus, a presente Lei Orgânica, que constitui a Lei Fundamental do Município de São Paulo, com o objetivo de organizar o exercício do poder e fortalecer as instituições democráticas e os direitos da pessoa humana</a:t>
            </a:r>
            <a:r>
              <a:rPr lang="pt-BR" sz="1600" i="1" dirty="0" smtClean="0"/>
              <a:t>.</a:t>
            </a:r>
          </a:p>
          <a:p>
            <a:pPr marL="0" indent="0">
              <a:buNone/>
            </a:pPr>
            <a:endParaRPr lang="pt-BR" sz="1600" b="1" i="1" dirty="0" smtClean="0"/>
          </a:p>
          <a:p>
            <a:pPr marL="0" indent="0">
              <a:buNone/>
            </a:pPr>
            <a:r>
              <a:rPr lang="pt-BR" sz="1600" i="1" dirty="0" smtClean="0"/>
              <a:t>Art</a:t>
            </a:r>
            <a:r>
              <a:rPr lang="pt-BR" sz="1600" i="1" dirty="0"/>
              <a:t>. 2º - A organização do Município observará </a:t>
            </a:r>
            <a:r>
              <a:rPr lang="pt-BR" sz="1600" i="1" dirty="0" smtClean="0"/>
              <a:t>os seguintes </a:t>
            </a:r>
            <a:r>
              <a:rPr lang="pt-BR" sz="1600" i="1" dirty="0"/>
              <a:t>princípios e diretrizes: </a:t>
            </a:r>
          </a:p>
          <a:p>
            <a:pPr marL="0" indent="0">
              <a:buNone/>
            </a:pPr>
            <a:r>
              <a:rPr lang="pt-BR" sz="1600" i="1" dirty="0"/>
              <a:t>I - a prática democrática; </a:t>
            </a:r>
          </a:p>
          <a:p>
            <a:pPr marL="0" indent="0">
              <a:buNone/>
            </a:pPr>
            <a:r>
              <a:rPr lang="pt-BR" sz="1600" b="1" i="1" dirty="0"/>
              <a:t>II - a soberania e a participação popular; </a:t>
            </a:r>
          </a:p>
          <a:p>
            <a:pPr marL="0" indent="0">
              <a:buNone/>
            </a:pPr>
            <a:r>
              <a:rPr lang="pt-BR" sz="1600" b="1" i="1" dirty="0"/>
              <a:t>III - a transparência e o controle popular na ação do </a:t>
            </a:r>
            <a:r>
              <a:rPr lang="pt-BR" sz="1600" b="1" i="1" dirty="0" smtClean="0"/>
              <a:t>governo</a:t>
            </a:r>
            <a:r>
              <a:rPr lang="pt-BR" sz="1600" b="1" i="1" dirty="0"/>
              <a:t>; </a:t>
            </a:r>
          </a:p>
          <a:p>
            <a:pPr marL="0" indent="0">
              <a:buNone/>
            </a:pPr>
            <a:r>
              <a:rPr lang="pt-BR" sz="1600" i="1" dirty="0"/>
              <a:t>IV - o respeito à autonomia e à independência de atuação </a:t>
            </a:r>
            <a:r>
              <a:rPr lang="pt-BR" sz="1600" i="1" dirty="0" smtClean="0"/>
              <a:t>das </a:t>
            </a:r>
            <a:r>
              <a:rPr lang="pt-BR" sz="1600" i="1" dirty="0"/>
              <a:t>associações e movimentos sociais; </a:t>
            </a:r>
          </a:p>
          <a:p>
            <a:pPr marL="0" indent="0">
              <a:buNone/>
            </a:pPr>
            <a:r>
              <a:rPr lang="pt-BR" sz="1600" i="1" dirty="0"/>
              <a:t>V - a programação e o planejamento sistemáticos; </a:t>
            </a:r>
          </a:p>
        </p:txBody>
      </p:sp>
    </p:spTree>
    <p:extLst>
      <p:ext uri="{BB962C8B-B14F-4D97-AF65-F5344CB8AC3E}">
        <p14:creationId xmlns="" xmlns:p14="http://schemas.microsoft.com/office/powerpoint/2010/main" val="314394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/>
          <a:lstStyle/>
          <a:p>
            <a:r>
              <a:rPr lang="pt-BR" dirty="0"/>
              <a:t>O Controle Social no Município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1475656" y="1484781"/>
            <a:ext cx="5709003" cy="4968554"/>
            <a:chOff x="1475656" y="1484781"/>
            <a:chExt cx="5709003" cy="4968554"/>
          </a:xfrm>
        </p:grpSpPr>
        <p:sp>
          <p:nvSpPr>
            <p:cNvPr id="14" name="Elipse 13"/>
            <p:cNvSpPr/>
            <p:nvPr/>
          </p:nvSpPr>
          <p:spPr>
            <a:xfrm>
              <a:off x="5076056" y="3284984"/>
              <a:ext cx="2072478" cy="195891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ipse 5"/>
            <p:cNvSpPr/>
            <p:nvPr/>
          </p:nvSpPr>
          <p:spPr>
            <a:xfrm>
              <a:off x="3481723" y="1484781"/>
              <a:ext cx="2072478" cy="195891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7" name="Forma livre 6"/>
            <p:cNvSpPr/>
            <p:nvPr/>
          </p:nvSpPr>
          <p:spPr>
            <a:xfrm>
              <a:off x="3965944" y="1663483"/>
              <a:ext cx="1182120" cy="1117445"/>
            </a:xfrm>
            <a:custGeom>
              <a:avLst/>
              <a:gdLst>
                <a:gd name="connsiteX0" fmla="*/ 0 w 1883783"/>
                <a:gd name="connsiteY0" fmla="*/ 0 h 1008112"/>
                <a:gd name="connsiteX1" fmla="*/ 1883783 w 1883783"/>
                <a:gd name="connsiteY1" fmla="*/ 0 h 1008112"/>
                <a:gd name="connsiteX2" fmla="*/ 1883783 w 1883783"/>
                <a:gd name="connsiteY2" fmla="*/ 1008112 h 1008112"/>
                <a:gd name="connsiteX3" fmla="*/ 0 w 1883783"/>
                <a:gd name="connsiteY3" fmla="*/ 1008112 h 1008112"/>
                <a:gd name="connsiteX4" fmla="*/ 0 w 1883783"/>
                <a:gd name="connsiteY4" fmla="*/ 0 h 1008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3783" h="1008112">
                  <a:moveTo>
                    <a:pt x="0" y="0"/>
                  </a:moveTo>
                  <a:lnTo>
                    <a:pt x="1883783" y="0"/>
                  </a:lnTo>
                  <a:lnTo>
                    <a:pt x="1883783" y="1008112"/>
                  </a:lnTo>
                  <a:lnTo>
                    <a:pt x="0" y="1008112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b="1" kern="1200" dirty="0" smtClean="0"/>
                <a:t>Controle Social</a:t>
              </a:r>
              <a:endParaRPr lang="pt-BR" sz="2000" b="1" kern="1200" dirty="0"/>
            </a:p>
          </p:txBody>
        </p:sp>
        <p:sp>
          <p:nvSpPr>
            <p:cNvPr id="8" name="Elipse 7"/>
            <p:cNvSpPr/>
            <p:nvPr/>
          </p:nvSpPr>
          <p:spPr>
            <a:xfrm>
              <a:off x="4860032" y="1883871"/>
              <a:ext cx="2072478" cy="19151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9" name="Forma livre 8"/>
            <p:cNvSpPr/>
            <p:nvPr/>
          </p:nvSpPr>
          <p:spPr>
            <a:xfrm>
              <a:off x="5004048" y="2276872"/>
              <a:ext cx="1856454" cy="1229190"/>
            </a:xfrm>
            <a:custGeom>
              <a:avLst/>
              <a:gdLst>
                <a:gd name="connsiteX0" fmla="*/ 0 w 811242"/>
                <a:gd name="connsiteY0" fmla="*/ 0 h 1108923"/>
                <a:gd name="connsiteX1" fmla="*/ 811242 w 811242"/>
                <a:gd name="connsiteY1" fmla="*/ 0 h 1108923"/>
                <a:gd name="connsiteX2" fmla="*/ 811242 w 811242"/>
                <a:gd name="connsiteY2" fmla="*/ 1108923 h 1108923"/>
                <a:gd name="connsiteX3" fmla="*/ 0 w 811242"/>
                <a:gd name="connsiteY3" fmla="*/ 1108923 h 1108923"/>
                <a:gd name="connsiteX4" fmla="*/ 0 w 811242"/>
                <a:gd name="connsiteY4" fmla="*/ 0 h 1108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1242" h="1108923">
                  <a:moveTo>
                    <a:pt x="0" y="0"/>
                  </a:moveTo>
                  <a:lnTo>
                    <a:pt x="811242" y="0"/>
                  </a:lnTo>
                  <a:lnTo>
                    <a:pt x="811242" y="1108923"/>
                  </a:lnTo>
                  <a:lnTo>
                    <a:pt x="0" y="1108923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b="1" kern="1200" dirty="0" smtClean="0"/>
                <a:t>Participação Cidadã</a:t>
              </a:r>
              <a:endParaRPr lang="pt-BR" sz="2000" b="1" kern="1200" dirty="0"/>
            </a:p>
          </p:txBody>
        </p:sp>
        <p:sp>
          <p:nvSpPr>
            <p:cNvPr id="10" name="Elipse 9"/>
            <p:cNvSpPr/>
            <p:nvPr/>
          </p:nvSpPr>
          <p:spPr>
            <a:xfrm>
              <a:off x="2355506" y="4509120"/>
              <a:ext cx="2072478" cy="191515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Forma livre 10"/>
            <p:cNvSpPr/>
            <p:nvPr/>
          </p:nvSpPr>
          <p:spPr>
            <a:xfrm>
              <a:off x="5148064" y="3556164"/>
              <a:ext cx="2036595" cy="1312997"/>
            </a:xfrm>
            <a:custGeom>
              <a:avLst/>
              <a:gdLst>
                <a:gd name="connsiteX0" fmla="*/ 0 w 1746780"/>
                <a:gd name="connsiteY0" fmla="*/ 0 h 1184531"/>
                <a:gd name="connsiteX1" fmla="*/ 1746780 w 1746780"/>
                <a:gd name="connsiteY1" fmla="*/ 0 h 1184531"/>
                <a:gd name="connsiteX2" fmla="*/ 1746780 w 1746780"/>
                <a:gd name="connsiteY2" fmla="*/ 1184531 h 1184531"/>
                <a:gd name="connsiteX3" fmla="*/ 0 w 1746780"/>
                <a:gd name="connsiteY3" fmla="*/ 1184531 h 1184531"/>
                <a:gd name="connsiteX4" fmla="*/ 0 w 1746780"/>
                <a:gd name="connsiteY4" fmla="*/ 0 h 1184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780" h="1184531">
                  <a:moveTo>
                    <a:pt x="0" y="0"/>
                  </a:moveTo>
                  <a:lnTo>
                    <a:pt x="1746780" y="0"/>
                  </a:lnTo>
                  <a:lnTo>
                    <a:pt x="1746780" y="1184531"/>
                  </a:lnTo>
                  <a:lnTo>
                    <a:pt x="0" y="1184531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b="1" kern="1200" dirty="0" smtClean="0"/>
                <a:t>Fiscalização</a:t>
              </a:r>
              <a:endParaRPr lang="pt-BR" sz="2000" b="1" kern="1200" dirty="0"/>
            </a:p>
          </p:txBody>
        </p:sp>
        <p:sp>
          <p:nvSpPr>
            <p:cNvPr id="12" name="Elipse 11"/>
            <p:cNvSpPr/>
            <p:nvPr/>
          </p:nvSpPr>
          <p:spPr>
            <a:xfrm>
              <a:off x="4139952" y="4494418"/>
              <a:ext cx="2072478" cy="195891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3" name="Forma livre 12"/>
            <p:cNvSpPr/>
            <p:nvPr/>
          </p:nvSpPr>
          <p:spPr>
            <a:xfrm>
              <a:off x="4103863" y="4892043"/>
              <a:ext cx="2196329" cy="1201253"/>
            </a:xfrm>
            <a:custGeom>
              <a:avLst/>
              <a:gdLst>
                <a:gd name="connsiteX0" fmla="*/ 0 w 1883783"/>
                <a:gd name="connsiteY0" fmla="*/ 0 h 1083720"/>
                <a:gd name="connsiteX1" fmla="*/ 1883783 w 1883783"/>
                <a:gd name="connsiteY1" fmla="*/ 0 h 1083720"/>
                <a:gd name="connsiteX2" fmla="*/ 1883783 w 1883783"/>
                <a:gd name="connsiteY2" fmla="*/ 1083720 h 1083720"/>
                <a:gd name="connsiteX3" fmla="*/ 0 w 1883783"/>
                <a:gd name="connsiteY3" fmla="*/ 1083720 h 1083720"/>
                <a:gd name="connsiteX4" fmla="*/ 0 w 1883783"/>
                <a:gd name="connsiteY4" fmla="*/ 0 h 1083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3783" h="1083720">
                  <a:moveTo>
                    <a:pt x="0" y="0"/>
                  </a:moveTo>
                  <a:lnTo>
                    <a:pt x="1883783" y="0"/>
                  </a:lnTo>
                  <a:lnTo>
                    <a:pt x="1883783" y="1083720"/>
                  </a:lnTo>
                  <a:lnTo>
                    <a:pt x="0" y="108372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022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b="1" kern="1200" dirty="0" smtClean="0"/>
                <a:t>Transparência</a:t>
              </a:r>
              <a:endParaRPr lang="pt-BR" sz="2000" b="1" kern="1200" dirty="0"/>
            </a:p>
          </p:txBody>
        </p:sp>
        <p:sp>
          <p:nvSpPr>
            <p:cNvPr id="15" name="Forma livre 14"/>
            <p:cNvSpPr/>
            <p:nvPr/>
          </p:nvSpPr>
          <p:spPr>
            <a:xfrm>
              <a:off x="2375671" y="4869160"/>
              <a:ext cx="2196329" cy="1201253"/>
            </a:xfrm>
            <a:custGeom>
              <a:avLst/>
              <a:gdLst>
                <a:gd name="connsiteX0" fmla="*/ 0 w 1883783"/>
                <a:gd name="connsiteY0" fmla="*/ 0 h 1083720"/>
                <a:gd name="connsiteX1" fmla="*/ 1883783 w 1883783"/>
                <a:gd name="connsiteY1" fmla="*/ 0 h 1083720"/>
                <a:gd name="connsiteX2" fmla="*/ 1883783 w 1883783"/>
                <a:gd name="connsiteY2" fmla="*/ 1083720 h 1083720"/>
                <a:gd name="connsiteX3" fmla="*/ 0 w 1883783"/>
                <a:gd name="connsiteY3" fmla="*/ 1083720 h 1083720"/>
                <a:gd name="connsiteX4" fmla="*/ 0 w 1883783"/>
                <a:gd name="connsiteY4" fmla="*/ 0 h 1083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83783" h="1083720">
                  <a:moveTo>
                    <a:pt x="0" y="0"/>
                  </a:moveTo>
                  <a:lnTo>
                    <a:pt x="1883783" y="0"/>
                  </a:lnTo>
                  <a:lnTo>
                    <a:pt x="1883783" y="1083720"/>
                  </a:lnTo>
                  <a:lnTo>
                    <a:pt x="0" y="1083720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b="1" kern="1200" dirty="0" smtClean="0"/>
                <a:t>Ética</a:t>
              </a:r>
              <a:endParaRPr lang="pt-BR" sz="2000" b="1" kern="1200" dirty="0"/>
            </a:p>
          </p:txBody>
        </p:sp>
        <p:sp>
          <p:nvSpPr>
            <p:cNvPr id="16" name="Elipse 15"/>
            <p:cNvSpPr/>
            <p:nvPr/>
          </p:nvSpPr>
          <p:spPr>
            <a:xfrm>
              <a:off x="1547664" y="3270283"/>
              <a:ext cx="2072478" cy="195891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7" name="Forma livre 16"/>
            <p:cNvSpPr/>
            <p:nvPr/>
          </p:nvSpPr>
          <p:spPr>
            <a:xfrm>
              <a:off x="1475656" y="3556164"/>
              <a:ext cx="2036595" cy="1312997"/>
            </a:xfrm>
            <a:custGeom>
              <a:avLst/>
              <a:gdLst>
                <a:gd name="connsiteX0" fmla="*/ 0 w 1746780"/>
                <a:gd name="connsiteY0" fmla="*/ 0 h 1184531"/>
                <a:gd name="connsiteX1" fmla="*/ 1746780 w 1746780"/>
                <a:gd name="connsiteY1" fmla="*/ 0 h 1184531"/>
                <a:gd name="connsiteX2" fmla="*/ 1746780 w 1746780"/>
                <a:gd name="connsiteY2" fmla="*/ 1184531 h 1184531"/>
                <a:gd name="connsiteX3" fmla="*/ 0 w 1746780"/>
                <a:gd name="connsiteY3" fmla="*/ 1184531 h 1184531"/>
                <a:gd name="connsiteX4" fmla="*/ 0 w 1746780"/>
                <a:gd name="connsiteY4" fmla="*/ 0 h 1184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6780" h="1184531">
                  <a:moveTo>
                    <a:pt x="0" y="0"/>
                  </a:moveTo>
                  <a:lnTo>
                    <a:pt x="1746780" y="0"/>
                  </a:lnTo>
                  <a:lnTo>
                    <a:pt x="1746780" y="1184531"/>
                  </a:lnTo>
                  <a:lnTo>
                    <a:pt x="0" y="1184531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b="1" kern="1200" dirty="0" err="1" smtClean="0"/>
                <a:t>OSCIPs</a:t>
              </a:r>
              <a:endParaRPr lang="pt-BR" sz="2000" b="1" kern="1200" dirty="0"/>
            </a:p>
          </p:txBody>
        </p:sp>
        <p:sp>
          <p:nvSpPr>
            <p:cNvPr id="18" name="Elipse 17"/>
            <p:cNvSpPr/>
            <p:nvPr/>
          </p:nvSpPr>
          <p:spPr>
            <a:xfrm>
              <a:off x="2139482" y="1883880"/>
              <a:ext cx="2072478" cy="1958917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9" name="Forma livre 18"/>
            <p:cNvSpPr/>
            <p:nvPr/>
          </p:nvSpPr>
          <p:spPr>
            <a:xfrm>
              <a:off x="2339752" y="2424699"/>
              <a:ext cx="1728192" cy="860285"/>
            </a:xfrm>
            <a:custGeom>
              <a:avLst/>
              <a:gdLst>
                <a:gd name="connsiteX0" fmla="*/ 0 w 750669"/>
                <a:gd name="connsiteY0" fmla="*/ 0 h 776113"/>
                <a:gd name="connsiteX1" fmla="*/ 750669 w 750669"/>
                <a:gd name="connsiteY1" fmla="*/ 0 h 776113"/>
                <a:gd name="connsiteX2" fmla="*/ 750669 w 750669"/>
                <a:gd name="connsiteY2" fmla="*/ 776113 h 776113"/>
                <a:gd name="connsiteX3" fmla="*/ 0 w 750669"/>
                <a:gd name="connsiteY3" fmla="*/ 776113 h 776113"/>
                <a:gd name="connsiteX4" fmla="*/ 0 w 750669"/>
                <a:gd name="connsiteY4" fmla="*/ 0 h 776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50669" h="776113">
                  <a:moveTo>
                    <a:pt x="0" y="0"/>
                  </a:moveTo>
                  <a:lnTo>
                    <a:pt x="750669" y="0"/>
                  </a:lnTo>
                  <a:lnTo>
                    <a:pt x="750669" y="776113"/>
                  </a:lnTo>
                  <a:lnTo>
                    <a:pt x="0" y="776113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b="1" kern="1200" dirty="0" smtClean="0"/>
                <a:t>Movimentos Sociais</a:t>
              </a:r>
              <a:endParaRPr lang="pt-BR" sz="20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66800"/>
          </a:xfrm>
        </p:spPr>
        <p:txBody>
          <a:bodyPr/>
          <a:lstStyle/>
          <a:p>
            <a:r>
              <a:rPr lang="pt-BR" dirty="0" smtClean="0"/>
              <a:t>O Controle Social no Município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752" y="1412776"/>
            <a:ext cx="8503920" cy="4572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1600" b="1" dirty="0" smtClean="0"/>
              <a:t>O que é Controle Social?</a:t>
            </a:r>
          </a:p>
          <a:p>
            <a:pPr algn="just"/>
            <a:r>
              <a:rPr lang="pt-BR" sz="1600" dirty="0" smtClean="0"/>
              <a:t>Desde os anos 70, os movimentos sociais que lutam pela democratização da sociedade brasileira buscam o  direito de intervir nas políticas públicas através da criação de mecanismos de Controle </a:t>
            </a:r>
            <a:r>
              <a:rPr lang="pt-BR" sz="1600" dirty="0"/>
              <a:t>S</a:t>
            </a:r>
            <a:r>
              <a:rPr lang="pt-BR" sz="1600" dirty="0" smtClean="0"/>
              <a:t>ocial.;</a:t>
            </a:r>
          </a:p>
          <a:p>
            <a:pPr algn="just"/>
            <a:r>
              <a:rPr lang="pt-BR" sz="1600" dirty="0" smtClean="0"/>
              <a:t>Controle social é uma forma de dividir o poder de decisão entre Estado e sociedade sobre as políticas, um  instrumento e uma expressão da democracia e da cidadania. É a capacidade que a sociedade tem de intervir nas políticas públicas. Esta intervenção ocorre quando a sociedade interage com o Estado na definição de prioridades e na elaboração dos planos de ação do município;</a:t>
            </a:r>
          </a:p>
          <a:p>
            <a:pPr algn="just"/>
            <a:r>
              <a:rPr lang="pt-BR" sz="1600" dirty="0" smtClean="0"/>
              <a:t>O controle social pode ser realizado tanto no momento da definição das políticas, quanto no momento da fiscalização, do acompanhamento e da avaliação das condições de gestão, execução das ações e aplicação dos recursos financeiros destinados à implementação de uma política pública. </a:t>
            </a:r>
            <a:r>
              <a:rPr lang="pt-BR" sz="1600" b="1" dirty="0" smtClean="0"/>
              <a:t>O direito à participação popular na formulação das políticas públicas e no controle das ações do Estado está garantido na Constituição de 1988 </a:t>
            </a:r>
            <a:r>
              <a:rPr lang="pt-BR" sz="1600" dirty="0" smtClean="0"/>
              <a:t>e regulamentado em leis específicas, como a Lei Orgânica da Saúde (LOS), o Estatuto da Criança e do Adolescente (ECA), a Lei Orgânica da Assistência Social (LOAS) e o Estatuto das Cidades;</a:t>
            </a:r>
          </a:p>
          <a:p>
            <a:pPr algn="just"/>
            <a:r>
              <a:rPr lang="pt-BR" sz="1600" dirty="0" smtClean="0"/>
              <a:t>Além disso, o controle social pode ser exercido fora dos canais institucionais de participação, pela população em geral, acompanhando as políticas públicas.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17984"/>
            <a:ext cx="8229600" cy="1066800"/>
          </a:xfrm>
        </p:spPr>
        <p:txBody>
          <a:bodyPr/>
          <a:lstStyle/>
          <a:p>
            <a:r>
              <a:rPr lang="pt-BR" dirty="0" smtClean="0"/>
              <a:t>O Controle Social no Município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752" y="1521296"/>
            <a:ext cx="8503920" cy="45720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t-BR" sz="1600" b="1" dirty="0" smtClean="0"/>
              <a:t>Por que o Controle Social é importante?</a:t>
            </a:r>
          </a:p>
          <a:p>
            <a:pPr algn="just"/>
            <a:r>
              <a:rPr lang="pt-BR" sz="1600" dirty="0" smtClean="0"/>
              <a:t>A participação da sociedade debatendo em suas organizações, dialogando com o Estado e realizando o controle social é muito importante para garantir que as políticas atendam, de fato, às necessidades prioritárias da população, para melhorar os níveis de oferta e de qualidade dos serviços e também para fiscalizar a aplicação dos recursos públicos. A participação ampla da sociedade no controle social fortalece as políticas públicas. Por exemplo, quando a população está atenta para o que ocorre na escola do seu bairro ou no posto de saúde, ou mesmo nas políticas nacionais, temos um melhor resultado em termos de qualidade desta política pública.</a:t>
            </a:r>
          </a:p>
          <a:p>
            <a:pPr algn="just"/>
            <a:r>
              <a:rPr lang="pt-BR" sz="1600" dirty="0" smtClean="0"/>
              <a:t>O controle social contribui para a democratização da gestão pública, ao pensar a política pública, o gestor (prefeito, secretário) não toma decisões levando em conta apenas o seu ponto de vista, mas passa a dialogar com as diversas demandas trazidas pelos diferentes atores. </a:t>
            </a:r>
          </a:p>
          <a:p>
            <a:pPr algn="just"/>
            <a:r>
              <a:rPr lang="pt-BR" sz="1600" dirty="0" smtClean="0"/>
              <a:t>O exercício do controle social é um aprendizado tanto para gestores quanto para atores da sociedade, uma vez que neste processo todos aprendem a reconhecer e a dialogar com diferentes necessidades existentes. </a:t>
            </a:r>
          </a:p>
          <a:p>
            <a:pPr algn="just"/>
            <a:r>
              <a:rPr lang="pt-BR" sz="1600" dirty="0" smtClean="0"/>
              <a:t>Em alguns espaços, como nos conselhos gestores de políticas públicas, a sociedade não apenas tem direito à voz, como também, delibera e decide sobre as políticas, em conjunto com o governo.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 smtClean="0"/>
              <a:t>O Controle Social no Município</a:t>
            </a:r>
            <a:endParaRPr lang="pt-BR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162133409"/>
              </p:ext>
            </p:extLst>
          </p:nvPr>
        </p:nvGraphicFramePr>
        <p:xfrm>
          <a:off x="323528" y="170080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have esquerda 4"/>
          <p:cNvSpPr/>
          <p:nvPr/>
        </p:nvSpPr>
        <p:spPr>
          <a:xfrm>
            <a:off x="6660232" y="2492896"/>
            <a:ext cx="1152128" cy="2664296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CaixaDeTexto 5"/>
          <p:cNvSpPr txBox="1"/>
          <p:nvPr/>
        </p:nvSpPr>
        <p:spPr>
          <a:xfrm>
            <a:off x="7380312" y="2837835"/>
            <a:ext cx="16196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dirty="0" smtClean="0"/>
              <a:t>Executivo (Prefeitura)</a:t>
            </a:r>
          </a:p>
          <a:p>
            <a:pPr>
              <a:buFont typeface="Arial" pitchFamily="34" charset="0"/>
              <a:buChar char="•"/>
            </a:pPr>
            <a:endParaRPr lang="pt-BR" dirty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Legislativo (Câmara)</a:t>
            </a:r>
          </a:p>
          <a:p>
            <a:pPr>
              <a:buFont typeface="Arial" pitchFamily="34" charset="0"/>
              <a:buChar char="•"/>
            </a:pPr>
            <a:endParaRPr lang="pt-BR" dirty="0"/>
          </a:p>
          <a:p>
            <a:pPr>
              <a:buFont typeface="Arial" pitchFamily="34" charset="0"/>
              <a:buChar char="•"/>
            </a:pPr>
            <a:r>
              <a:rPr lang="pt-BR" dirty="0" smtClean="0"/>
              <a:t>Judiciário</a:t>
            </a:r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107504" y="1412776"/>
            <a:ext cx="41764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Onde se exerce o Controle Social?</a:t>
            </a:r>
            <a:endParaRPr lang="pt-BR" b="1" dirty="0"/>
          </a:p>
        </p:txBody>
      </p:sp>
      <p:sp>
        <p:nvSpPr>
          <p:cNvPr id="8" name="Chave direita 7"/>
          <p:cNvSpPr/>
          <p:nvPr/>
        </p:nvSpPr>
        <p:spPr>
          <a:xfrm>
            <a:off x="1403648" y="2564904"/>
            <a:ext cx="792088" cy="2520280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79512" y="3212976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Poder Público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Setor Privado</a:t>
            </a:r>
            <a:endParaRPr lang="pt-BR" dirty="0"/>
          </a:p>
        </p:txBody>
      </p:sp>
      <p:sp>
        <p:nvSpPr>
          <p:cNvPr id="3" name="Chave direita 2"/>
          <p:cNvSpPr/>
          <p:nvPr/>
        </p:nvSpPr>
        <p:spPr>
          <a:xfrm rot="5400000">
            <a:off x="4108594" y="4612486"/>
            <a:ext cx="638780" cy="302433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3419872" y="644404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Eleições e Mandatos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66800"/>
          </a:xfrm>
        </p:spPr>
        <p:txBody>
          <a:bodyPr/>
          <a:lstStyle/>
          <a:p>
            <a:r>
              <a:rPr lang="pt-BR" dirty="0" smtClean="0"/>
              <a:t>O Controle Social no Município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752" y="1628800"/>
            <a:ext cx="8503920" cy="4854280"/>
          </a:xfrm>
        </p:spPr>
        <p:txBody>
          <a:bodyPr numCol="2">
            <a:normAutofit lnSpcReduction="10000"/>
          </a:bodyPr>
          <a:lstStyle/>
          <a:p>
            <a:pPr>
              <a:buNone/>
            </a:pPr>
            <a:r>
              <a:rPr lang="pt-BR" sz="2000" b="1" dirty="0" smtClean="0"/>
              <a:t>Como o Controle Social é exercido no Município?</a:t>
            </a:r>
          </a:p>
          <a:p>
            <a:endParaRPr lang="pt-BR" sz="2000" dirty="0" smtClean="0"/>
          </a:p>
          <a:p>
            <a:r>
              <a:rPr lang="pt-BR" sz="2000" dirty="0" smtClean="0"/>
              <a:t>Conferências (Planos de PP)</a:t>
            </a:r>
          </a:p>
          <a:p>
            <a:r>
              <a:rPr lang="pt-BR" sz="2000" dirty="0" smtClean="0"/>
              <a:t>Conselhos de Políticas Públicas (deliberativo/consultivo)</a:t>
            </a:r>
          </a:p>
          <a:p>
            <a:r>
              <a:rPr lang="pt-BR" sz="2000" dirty="0" smtClean="0"/>
              <a:t>Conselhos Gestores (deliberativo/consultivo)</a:t>
            </a:r>
          </a:p>
          <a:p>
            <a:r>
              <a:rPr lang="pt-BR" sz="2000" dirty="0" smtClean="0"/>
              <a:t>Orçamentos Participativos</a:t>
            </a:r>
          </a:p>
          <a:p>
            <a:r>
              <a:rPr lang="pt-BR" sz="2000" dirty="0" smtClean="0"/>
              <a:t>Lei de Acesso à Informação</a:t>
            </a:r>
          </a:p>
          <a:p>
            <a:r>
              <a:rPr lang="pt-BR" sz="2000" dirty="0" smtClean="0"/>
              <a:t>Audiências Públicas</a:t>
            </a:r>
          </a:p>
          <a:p>
            <a:r>
              <a:rPr lang="pt-BR" sz="2000" dirty="0" smtClean="0"/>
              <a:t>Campanhas</a:t>
            </a:r>
          </a:p>
          <a:p>
            <a:r>
              <a:rPr lang="pt-BR" sz="2000" dirty="0" smtClean="0"/>
              <a:t>Mobilização Social</a:t>
            </a:r>
          </a:p>
          <a:p>
            <a:r>
              <a:rPr lang="pt-BR" sz="2000" dirty="0" smtClean="0"/>
              <a:t>Plano de Metas</a:t>
            </a:r>
          </a:p>
          <a:p>
            <a:r>
              <a:rPr lang="pt-BR" sz="2000" dirty="0" smtClean="0"/>
              <a:t>Consultas Públicas</a:t>
            </a:r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r>
              <a:rPr lang="pt-BR" sz="2000" dirty="0" smtClean="0"/>
              <a:t>Plebiscito </a:t>
            </a:r>
            <a:r>
              <a:rPr lang="pt-BR" sz="1700" dirty="0" smtClean="0"/>
              <a:t>(CF: art.14; art.49)</a:t>
            </a:r>
            <a:endParaRPr lang="pt-BR" sz="2000" dirty="0" smtClean="0"/>
          </a:p>
          <a:p>
            <a:r>
              <a:rPr lang="pt-BR" sz="2000" dirty="0" smtClean="0"/>
              <a:t>Referendo </a:t>
            </a:r>
            <a:r>
              <a:rPr lang="pt-BR" sz="1700" dirty="0" smtClean="0"/>
              <a:t>(CF: art.14; art.49)</a:t>
            </a:r>
            <a:endParaRPr lang="pt-BR" sz="2000" dirty="0" smtClean="0"/>
          </a:p>
          <a:p>
            <a:r>
              <a:rPr lang="pt-BR" sz="2000" dirty="0" smtClean="0"/>
              <a:t>Lei de Iniciativa Popular</a:t>
            </a:r>
          </a:p>
          <a:p>
            <a:r>
              <a:rPr lang="pt-BR" sz="2000" dirty="0" smtClean="0"/>
              <a:t>Impeachment </a:t>
            </a:r>
            <a:r>
              <a:rPr lang="pt-BR" sz="1700" dirty="0" smtClean="0"/>
              <a:t>(poder legislativo)</a:t>
            </a:r>
            <a:endParaRPr lang="pt-BR" sz="2000" dirty="0" smtClean="0"/>
          </a:p>
          <a:p>
            <a:r>
              <a:rPr lang="pt-BR" sz="2000" dirty="0" smtClean="0"/>
              <a:t>Recall </a:t>
            </a:r>
            <a:r>
              <a:rPr lang="pt-BR" sz="1700" dirty="0" smtClean="0"/>
              <a:t>(população)</a:t>
            </a:r>
            <a:endParaRPr lang="pt-BR" sz="2000" dirty="0" smtClean="0"/>
          </a:p>
          <a:p>
            <a:r>
              <a:rPr lang="pt-BR" sz="2000" dirty="0" smtClean="0"/>
              <a:t>Instrumentos de Planejamento</a:t>
            </a:r>
          </a:p>
          <a:p>
            <a:r>
              <a:rPr lang="pt-BR" sz="2100" dirty="0"/>
              <a:t>Canais de Denúncia</a:t>
            </a:r>
          </a:p>
          <a:p>
            <a:r>
              <a:rPr lang="pt-BR" sz="2100" dirty="0" smtClean="0"/>
              <a:t>Ouvidorias (serviço)</a:t>
            </a:r>
            <a:endParaRPr lang="pt-BR" sz="2100" dirty="0"/>
          </a:p>
          <a:p>
            <a:r>
              <a:rPr lang="pt-BR" sz="2100" dirty="0" smtClean="0"/>
              <a:t>Corregedorias (</a:t>
            </a:r>
            <a:r>
              <a:rPr lang="pt-BR" sz="2100" dirty="0" err="1" smtClean="0"/>
              <a:t>adm</a:t>
            </a:r>
            <a:r>
              <a:rPr lang="pt-BR" sz="2100" dirty="0"/>
              <a:t>)</a:t>
            </a:r>
          </a:p>
          <a:p>
            <a:r>
              <a:rPr lang="pt-BR" sz="2100" dirty="0"/>
              <a:t>Ministério </a:t>
            </a:r>
            <a:r>
              <a:rPr lang="pt-BR" sz="2100" dirty="0" smtClean="0"/>
              <a:t>Público</a:t>
            </a:r>
          </a:p>
          <a:p>
            <a:r>
              <a:rPr lang="pt-BR" sz="2100" dirty="0" smtClean="0"/>
              <a:t>Fóruns Temáticos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2274</TotalTime>
  <Words>3530</Words>
  <Application>Microsoft Office PowerPoint</Application>
  <PresentationFormat>Apresentação na tela (4:3)</PresentationFormat>
  <Paragraphs>261</Paragraphs>
  <Slides>26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Urbano</vt:lpstr>
      <vt:lpstr>Escola de Fé e Política Waldemar Rossi 21 de setembro de 2015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Compreendendo o Funcionamento da Prefeitura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O Controle Social no Município</vt:lpstr>
      <vt:lpstr>As Principais Ferramentas de Controle Social</vt:lpstr>
      <vt:lpstr>O Controle Social no Município</vt:lpstr>
      <vt:lpstr>O Controle Social no Município</vt:lpstr>
      <vt:lpstr>O Controle Social no Município: Perspectivas e Desafios</vt:lpstr>
      <vt:lpstr>Obrigado!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Escola de Fé e Política Waldemar Rossi 25 de agosto de 2014</dc:title>
  <dc:creator>Ariel</dc:creator>
  <cp:lastModifiedBy>Márcia</cp:lastModifiedBy>
  <cp:revision>77</cp:revision>
  <dcterms:created xsi:type="dcterms:W3CDTF">2014-08-21T22:36:10Z</dcterms:created>
  <dcterms:modified xsi:type="dcterms:W3CDTF">2015-09-24T10:48:33Z</dcterms:modified>
</cp:coreProperties>
</file>