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>
      <p:cViewPr>
        <p:scale>
          <a:sx n="100" d="100"/>
          <a:sy n="100" d="100"/>
        </p:scale>
        <p:origin x="-72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 descr="template-nossa-sao-paulo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4AFF5-BFEF-4126-8FE3-009F77E240D5}" type="datetimeFigureOut">
              <a:rPr lang="pt-BR" smtClean="0"/>
              <a:pPr/>
              <a:t>08/06/2015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A661-5D92-409C-81FB-4C492E2CCD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691680" y="1916832"/>
            <a:ext cx="561662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Balanço das Metas</a:t>
            </a:r>
          </a:p>
          <a:p>
            <a:pPr algn="ctr"/>
            <a:r>
              <a:rPr lang="pt-BR" sz="5400" dirty="0" smtClean="0"/>
              <a:t>2013-2014</a:t>
            </a:r>
          </a:p>
          <a:p>
            <a:pPr algn="ctr"/>
            <a:r>
              <a:rPr lang="pt-BR" sz="4000" dirty="0" smtClean="0"/>
              <a:t>(2 anos = 50%)</a:t>
            </a:r>
          </a:p>
          <a:p>
            <a:pPr algn="ctr"/>
            <a:endParaRPr lang="pt-BR" sz="4000" dirty="0" smtClean="0"/>
          </a:p>
          <a:p>
            <a:pPr algn="ctr"/>
            <a:r>
              <a:rPr lang="pt-BR" sz="4000" dirty="0" smtClean="0"/>
              <a:t>Metas concluídas:22</a:t>
            </a:r>
          </a:p>
          <a:p>
            <a:pPr algn="ctr"/>
            <a:r>
              <a:rPr lang="pt-BR" sz="4000" dirty="0" smtClean="0"/>
              <a:t>  Em andamento:  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9: Cidadania, Diversidade e Combate à Discriminação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15616" y="4140369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57 à 66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660700"/>
            <a:ext cx="288032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3: 100%</a:t>
            </a:r>
          </a:p>
          <a:p>
            <a:r>
              <a:rPr lang="pt-BR" sz="3200" dirty="0" smtClean="0"/>
              <a:t>4: +50%</a:t>
            </a:r>
          </a:p>
          <a:p>
            <a:r>
              <a:rPr lang="pt-BR" sz="3200" dirty="0" smtClean="0"/>
              <a:t>3: - 50%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427984" y="443711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10: Direitos da População Idosa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15616" y="3924345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67 à 71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652120" y="3429000"/>
            <a:ext cx="288032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100%</a:t>
            </a:r>
          </a:p>
          <a:p>
            <a:r>
              <a:rPr lang="pt-BR" sz="3200" dirty="0" smtClean="0"/>
              <a:t>1: 50%</a:t>
            </a:r>
          </a:p>
          <a:p>
            <a:r>
              <a:rPr lang="pt-BR" sz="3200" dirty="0" smtClean="0"/>
              <a:t>3: - 12%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355976" y="422108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11: Regulamentação e Ocupação dos Espaços Públicos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15616" y="4068361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72 à 76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580112" y="3516684"/>
            <a:ext cx="309634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2: + 200%</a:t>
            </a:r>
          </a:p>
          <a:p>
            <a:r>
              <a:rPr lang="pt-BR" sz="3200" dirty="0" smtClean="0"/>
              <a:t>2: + 50%</a:t>
            </a:r>
          </a:p>
          <a:p>
            <a:r>
              <a:rPr lang="pt-BR" sz="3200" dirty="0" smtClean="0"/>
              <a:t>1: - 50%  (5%)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355976" y="436510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12: Economia e Trabalho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87624" y="3636313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77 à 79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868144" y="3429000"/>
            <a:ext cx="28803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2: 100%</a:t>
            </a:r>
          </a:p>
          <a:p>
            <a:r>
              <a:rPr lang="pt-BR" sz="3200" dirty="0" smtClean="0"/>
              <a:t>1: 91,5%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499992" y="39330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13: Tecnologia e Inovação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59632" y="3574757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80 à 82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940152" y="3429000"/>
            <a:ext cx="28803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100%</a:t>
            </a:r>
          </a:p>
          <a:p>
            <a:r>
              <a:rPr lang="pt-BR" sz="3200" dirty="0" smtClean="0"/>
              <a:t>2: - 50%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572000" y="39330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14: Recursos Naturais, Mananciais, Áreas Verdes e Áreas de Risco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11560" y="3708321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83 à 88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508104" y="3528298"/>
            <a:ext cx="31683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6: - 35%</a:t>
            </a:r>
          </a:p>
          <a:p>
            <a:r>
              <a:rPr lang="pt-BR" sz="3200" dirty="0" smtClean="0"/>
              <a:t>(de 7,5% a 34,1%)</a:t>
            </a:r>
          </a:p>
          <a:p>
            <a:endParaRPr lang="pt-BR" sz="3200" dirty="0" smtClean="0"/>
          </a:p>
          <a:p>
            <a:r>
              <a:rPr lang="pt-BR" sz="3200" dirty="0" smtClean="0"/>
              <a:t>   </a:t>
            </a:r>
            <a:endParaRPr lang="pt-BR" sz="3200" dirty="0" smtClean="0">
              <a:solidFill>
                <a:srgbClr val="FF0000"/>
              </a:solidFill>
            </a:endParaRP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139952" y="407707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15: Coleta Seletiva, Catadores e Reciclagem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87624" y="3996353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89 à 92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84168" y="3793103"/>
            <a:ext cx="259228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2: + 50%</a:t>
            </a:r>
          </a:p>
          <a:p>
            <a:r>
              <a:rPr lang="pt-BR" sz="3200" dirty="0" smtClean="0"/>
              <a:t>2: - 50% 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644008" y="436510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16: Mobilidade e Transporte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87624" y="4068361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93 à 103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84168" y="3284984"/>
            <a:ext cx="25922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245,7%</a:t>
            </a:r>
          </a:p>
          <a:p>
            <a:r>
              <a:rPr lang="pt-BR" sz="3200" dirty="0" smtClean="0"/>
              <a:t>1: 100% </a:t>
            </a:r>
          </a:p>
          <a:p>
            <a:r>
              <a:rPr lang="pt-BR" sz="3200" dirty="0" smtClean="0"/>
              <a:t>6: + 50%</a:t>
            </a:r>
          </a:p>
          <a:p>
            <a:r>
              <a:rPr lang="pt-BR" sz="3200" dirty="0" smtClean="0"/>
              <a:t>3: - 50%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716016" y="436510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17: Enchentes e Alagamentos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87624" y="3780329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104 à 106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84168" y="3781489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3: - 35%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860032" y="407707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18: Descentralização e Modernização da Gestão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87624" y="4212377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107 à 112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84168" y="3456290"/>
            <a:ext cx="25922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100%</a:t>
            </a:r>
          </a:p>
          <a:p>
            <a:r>
              <a:rPr lang="pt-BR" sz="3200" dirty="0" smtClean="0"/>
              <a:t>2: + 50%</a:t>
            </a:r>
          </a:p>
          <a:p>
            <a:r>
              <a:rPr lang="pt-BR" sz="3200" dirty="0" smtClean="0"/>
              <a:t>3: - 50%</a:t>
            </a:r>
          </a:p>
          <a:p>
            <a:r>
              <a:rPr lang="pt-BR" sz="3200" dirty="0" smtClean="0"/>
              <a:t>2: 2,5% a 5%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860032" y="450912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899592" y="1700808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Objetivo</a:t>
            </a:r>
            <a:r>
              <a:rPr lang="pt-BR" sz="3600" dirty="0" smtClean="0"/>
              <a:t> 1: Superar a Extrema Pobreza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15616" y="3430741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1 à 13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124125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2: superadas</a:t>
            </a:r>
          </a:p>
          <a:p>
            <a:r>
              <a:rPr lang="pt-BR" sz="3200" dirty="0" smtClean="0"/>
              <a:t>3: + de 50%</a:t>
            </a:r>
          </a:p>
          <a:p>
            <a:r>
              <a:rPr lang="pt-BR" sz="3200" dirty="0" smtClean="0"/>
              <a:t>8: - de 50%</a:t>
            </a:r>
            <a:endParaRPr lang="pt-BR" sz="32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283968" y="38610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19: Participação, Transparência e Controle Social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87624" y="428438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113 à 119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84168" y="3732708"/>
            <a:ext cx="259228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3: 100%</a:t>
            </a:r>
          </a:p>
          <a:p>
            <a:r>
              <a:rPr lang="pt-BR" sz="3200" dirty="0" smtClean="0"/>
              <a:t>2: + 50%</a:t>
            </a:r>
          </a:p>
          <a:p>
            <a:r>
              <a:rPr lang="pt-BR" sz="3200" dirty="0" smtClean="0"/>
              <a:t>2: - 50%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860032" y="458112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20: Marco Regulatório do Desenvolvimento Urbano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5576" y="4284385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120 à 123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732708"/>
            <a:ext cx="259228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100% (PDE)</a:t>
            </a:r>
          </a:p>
          <a:p>
            <a:r>
              <a:rPr lang="pt-BR" sz="3200" dirty="0" smtClean="0"/>
              <a:t>1: + 50%</a:t>
            </a:r>
          </a:p>
          <a:p>
            <a:r>
              <a:rPr lang="pt-BR" sz="3200" dirty="0" smtClean="0"/>
              <a:t>2: - 50%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499992" y="458112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143000" y="1600200"/>
            <a:ext cx="7010400" cy="3440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pt-BR" sz="3200" dirty="0" smtClean="0"/>
              <a:t>Metas acima de 50% = 56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endParaRPr lang="pt-BR" sz="3200" dirty="0" smtClean="0"/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pt-BR" sz="3200" dirty="0" smtClean="0"/>
              <a:t>Metas abaixo de 50%= 67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endParaRPr lang="pt-BR" sz="32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r>
              <a:rPr lang="pt-BR" sz="3200" dirty="0" smtClean="0"/>
              <a:t>50% do tempo/mandato/123 metas=         						45,52%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/>
              <a:t>Obrigado !</a:t>
            </a:r>
          </a:p>
          <a:p>
            <a:pPr algn="ctr"/>
            <a:endParaRPr lang="pt-BR" sz="4000" dirty="0" smtClean="0"/>
          </a:p>
          <a:p>
            <a:pPr algn="ctr"/>
            <a:r>
              <a:rPr lang="pt-BR" sz="4000" dirty="0" smtClean="0"/>
              <a:t>Mauricio Broinizi Pereira</a:t>
            </a:r>
          </a:p>
          <a:p>
            <a:pPr algn="ctr"/>
            <a:endParaRPr lang="pt-BR" sz="3200" dirty="0" smtClean="0"/>
          </a:p>
          <a:p>
            <a:pPr algn="ctr"/>
            <a:r>
              <a:rPr lang="pt-BR" sz="3200" dirty="0" smtClean="0"/>
              <a:t>mauricio@isps.org.br</a:t>
            </a: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051720" y="1700808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2: Educação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99592" y="3502749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14 à 19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652120" y="3124125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superada</a:t>
            </a:r>
          </a:p>
          <a:p>
            <a:r>
              <a:rPr lang="pt-BR" sz="3200" dirty="0" smtClean="0"/>
              <a:t>2: + de 50%</a:t>
            </a:r>
          </a:p>
          <a:p>
            <a:r>
              <a:rPr lang="pt-BR" sz="3200" dirty="0" smtClean="0"/>
              <a:t>3: - de 50%</a:t>
            </a:r>
            <a:endParaRPr lang="pt-BR" sz="32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283968" y="38610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051720" y="1700808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3: Saúde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71600" y="3502749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20 à 26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124125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0: superadas</a:t>
            </a:r>
          </a:p>
          <a:p>
            <a:r>
              <a:rPr lang="pt-BR" sz="3200" dirty="0" smtClean="0"/>
              <a:t>1: + de 50%</a:t>
            </a:r>
          </a:p>
          <a:p>
            <a:r>
              <a:rPr lang="pt-BR" sz="3200" dirty="0" smtClean="0"/>
              <a:t>6: - de 50%</a:t>
            </a:r>
            <a:endParaRPr lang="pt-BR" sz="32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355976" y="38610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051720" y="1700808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4: Cultura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99592" y="3852337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27 à 34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124125"/>
            <a:ext cx="28803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100%</a:t>
            </a:r>
          </a:p>
          <a:p>
            <a:r>
              <a:rPr lang="pt-BR" sz="3200" dirty="0" smtClean="0"/>
              <a:t>1: superada</a:t>
            </a:r>
          </a:p>
          <a:p>
            <a:r>
              <a:rPr lang="pt-BR" sz="3200" dirty="0" smtClean="0"/>
              <a:t>3: + de 50%</a:t>
            </a:r>
          </a:p>
          <a:p>
            <a:r>
              <a:rPr lang="pt-BR" sz="3200" dirty="0" smtClean="0"/>
              <a:t>3: - de 50%</a:t>
            </a:r>
          </a:p>
          <a:p>
            <a:endParaRPr lang="pt-BR" sz="32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283968" y="414908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051720" y="1700808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5: Habitação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71600" y="3574757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35 à 37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433063"/>
            <a:ext cx="28803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+ de 50%</a:t>
            </a:r>
          </a:p>
          <a:p>
            <a:r>
              <a:rPr lang="pt-BR" sz="3200" dirty="0" smtClean="0"/>
              <a:t>2: - de 50%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283968" y="39330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79512" y="170080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6 – Violência: Prevenção e Proteção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71600" y="363631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38 à 44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433063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2: + de 50%</a:t>
            </a:r>
          </a:p>
          <a:p>
            <a:r>
              <a:rPr lang="pt-BR" sz="3200" dirty="0" smtClean="0"/>
              <a:t>5: - de 50%</a:t>
            </a:r>
          </a:p>
          <a:p>
            <a:endParaRPr lang="pt-BR" sz="32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283968" y="400506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7: Esporte e Lazer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43608" y="3574757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45 à 49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433063"/>
            <a:ext cx="28803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+ de 50%</a:t>
            </a:r>
          </a:p>
          <a:p>
            <a:r>
              <a:rPr lang="pt-BR" sz="3200" dirty="0" smtClean="0"/>
              <a:t>4: - de 50%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355976" y="39330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template-nossa-sao-paul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188913"/>
            <a:ext cx="27352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Objetivo</a:t>
            </a:r>
            <a:r>
              <a:rPr lang="pt-BR" sz="3600" dirty="0" smtClean="0"/>
              <a:t> 8: Pessoas com Deficiência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15616" y="3574757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Metas de 50 à 56  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96136" y="3433063"/>
            <a:ext cx="28803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1: 50%</a:t>
            </a:r>
          </a:p>
          <a:p>
            <a:r>
              <a:rPr lang="pt-BR" sz="3200" dirty="0" smtClean="0"/>
              <a:t>6: - 50%</a:t>
            </a:r>
          </a:p>
          <a:p>
            <a:endParaRPr lang="pt-BR" sz="2800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4427984" y="39330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552</Words>
  <Application>Microsoft Office PowerPoint</Application>
  <PresentationFormat>Apresentação na tela (4:3)</PresentationFormat>
  <Paragraphs>111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azichia</dc:creator>
  <cp:lastModifiedBy>Márcia</cp:lastModifiedBy>
  <cp:revision>35</cp:revision>
  <dcterms:created xsi:type="dcterms:W3CDTF">2015-03-24T10:17:14Z</dcterms:created>
  <dcterms:modified xsi:type="dcterms:W3CDTF">2015-06-08T22:11:21Z</dcterms:modified>
</cp:coreProperties>
</file>