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59" r:id="rId4"/>
    <p:sldId id="265" r:id="rId5"/>
    <p:sldId id="266" r:id="rId6"/>
    <p:sldId id="267" r:id="rId7"/>
    <p:sldId id="268" r:id="rId8"/>
    <p:sldId id="269" r:id="rId9"/>
    <p:sldId id="270" r:id="rId10"/>
    <p:sldId id="299" r:id="rId11"/>
    <p:sldId id="300" r:id="rId12"/>
    <p:sldId id="274" r:id="rId13"/>
    <p:sldId id="273" r:id="rId14"/>
    <p:sldId id="275" r:id="rId15"/>
    <p:sldId id="271" r:id="rId16"/>
    <p:sldId id="280" r:id="rId17"/>
    <p:sldId id="282" r:id="rId18"/>
    <p:sldId id="283" r:id="rId19"/>
    <p:sldId id="281" r:id="rId20"/>
    <p:sldId id="284" r:id="rId21"/>
    <p:sldId id="285" r:id="rId22"/>
    <p:sldId id="287" r:id="rId23"/>
    <p:sldId id="286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79" r:id="rId33"/>
    <p:sldId id="276" r:id="rId34"/>
    <p:sldId id="277" r:id="rId35"/>
    <p:sldId id="278" r:id="rId36"/>
    <p:sldId id="298" r:id="rId37"/>
    <p:sldId id="301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avio Castro" initials="FC" lastIdx="1" clrIdx="0">
    <p:extLst>
      <p:ext uri="{19B8F6BF-5375-455C-9EA6-DF929625EA0E}">
        <p15:presenceInfo xmlns:p15="http://schemas.microsoft.com/office/powerpoint/2012/main" userId="f793740da26bbe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D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6BCF69-34C4-4D42-9642-258AC5F67C4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89D34A7D-0889-4122-B9B0-600BA0701EAD}">
      <dgm:prSet phldrT="[Texto]"/>
      <dgm:spPr/>
      <dgm:t>
        <a:bodyPr/>
        <a:lstStyle/>
        <a:p>
          <a:r>
            <a:rPr lang="pt-BR" dirty="0" smtClean="0"/>
            <a:t>Ver</a:t>
          </a:r>
          <a:endParaRPr lang="pt-BR" dirty="0"/>
        </a:p>
      </dgm:t>
    </dgm:pt>
    <dgm:pt modelId="{1B5414F3-DB6E-4C94-B89A-08378580FB15}" type="parTrans" cxnId="{1F8C1C0C-8C55-4D3E-A2E4-2CEBF787C103}">
      <dgm:prSet/>
      <dgm:spPr/>
      <dgm:t>
        <a:bodyPr/>
        <a:lstStyle/>
        <a:p>
          <a:endParaRPr lang="pt-BR"/>
        </a:p>
      </dgm:t>
    </dgm:pt>
    <dgm:pt modelId="{7C133369-ACE0-4234-B50E-E263FB01DDEB}" type="sibTrans" cxnId="{1F8C1C0C-8C55-4D3E-A2E4-2CEBF787C103}">
      <dgm:prSet/>
      <dgm:spPr/>
      <dgm:t>
        <a:bodyPr/>
        <a:lstStyle/>
        <a:p>
          <a:endParaRPr lang="pt-BR"/>
        </a:p>
      </dgm:t>
    </dgm:pt>
    <dgm:pt modelId="{09CD79A5-586A-4200-871A-07AA47F1C999}">
      <dgm:prSet phldrT="[Texto]"/>
      <dgm:spPr/>
      <dgm:t>
        <a:bodyPr/>
        <a:lstStyle/>
        <a:p>
          <a:r>
            <a:rPr lang="pt-BR" dirty="0" smtClean="0"/>
            <a:t>Julgar</a:t>
          </a:r>
          <a:endParaRPr lang="pt-BR" dirty="0"/>
        </a:p>
      </dgm:t>
    </dgm:pt>
    <dgm:pt modelId="{21077337-63B8-4AA5-8862-F852FBF9C1BD}" type="parTrans" cxnId="{8FA45388-81B2-49AB-A660-B47D3580D355}">
      <dgm:prSet/>
      <dgm:spPr/>
      <dgm:t>
        <a:bodyPr/>
        <a:lstStyle/>
        <a:p>
          <a:endParaRPr lang="pt-BR"/>
        </a:p>
      </dgm:t>
    </dgm:pt>
    <dgm:pt modelId="{2958408B-AF4C-432C-9E8D-A3FFA7EADFFF}" type="sibTrans" cxnId="{8FA45388-81B2-49AB-A660-B47D3580D355}">
      <dgm:prSet/>
      <dgm:spPr/>
      <dgm:t>
        <a:bodyPr/>
        <a:lstStyle/>
        <a:p>
          <a:endParaRPr lang="pt-BR"/>
        </a:p>
      </dgm:t>
    </dgm:pt>
    <dgm:pt modelId="{56616F58-BC65-4541-B019-08C04F21A65C}">
      <dgm:prSet phldrT="[Texto]"/>
      <dgm:spPr/>
      <dgm:t>
        <a:bodyPr/>
        <a:lstStyle/>
        <a:p>
          <a:r>
            <a:rPr lang="pt-BR" dirty="0" smtClean="0"/>
            <a:t>Agir</a:t>
          </a:r>
          <a:endParaRPr lang="pt-BR" dirty="0"/>
        </a:p>
      </dgm:t>
    </dgm:pt>
    <dgm:pt modelId="{72F222F5-272D-4359-B601-A836DFB8A3D3}" type="parTrans" cxnId="{C7EEB4AE-6C16-4992-8EBB-8CEDF7223170}">
      <dgm:prSet/>
      <dgm:spPr/>
      <dgm:t>
        <a:bodyPr/>
        <a:lstStyle/>
        <a:p>
          <a:endParaRPr lang="pt-BR"/>
        </a:p>
      </dgm:t>
    </dgm:pt>
    <dgm:pt modelId="{34031116-8289-40EF-88CD-6F94D5036174}" type="sibTrans" cxnId="{C7EEB4AE-6C16-4992-8EBB-8CEDF7223170}">
      <dgm:prSet/>
      <dgm:spPr/>
      <dgm:t>
        <a:bodyPr/>
        <a:lstStyle/>
        <a:p>
          <a:endParaRPr lang="pt-BR"/>
        </a:p>
      </dgm:t>
    </dgm:pt>
    <dgm:pt modelId="{AB93FB80-B8BE-4732-A224-78A97B4A9913}" type="pres">
      <dgm:prSet presAssocID="{246BCF69-34C4-4D42-9642-258AC5F67C48}" presName="CompostProcess" presStyleCnt="0">
        <dgm:presLayoutVars>
          <dgm:dir/>
          <dgm:resizeHandles val="exact"/>
        </dgm:presLayoutVars>
      </dgm:prSet>
      <dgm:spPr/>
    </dgm:pt>
    <dgm:pt modelId="{7C5BA078-D7C6-4DB6-8B53-D81213E6A30B}" type="pres">
      <dgm:prSet presAssocID="{246BCF69-34C4-4D42-9642-258AC5F67C48}" presName="arrow" presStyleLbl="bgShp" presStyleIdx="0" presStyleCnt="1"/>
      <dgm:spPr/>
    </dgm:pt>
    <dgm:pt modelId="{65A36A3C-669F-4F2F-8ABA-C2235EAB2026}" type="pres">
      <dgm:prSet presAssocID="{246BCF69-34C4-4D42-9642-258AC5F67C48}" presName="linearProcess" presStyleCnt="0"/>
      <dgm:spPr/>
    </dgm:pt>
    <dgm:pt modelId="{EF897497-26FE-41FA-A1A8-F51EFB108583}" type="pres">
      <dgm:prSet presAssocID="{89D34A7D-0889-4122-B9B0-600BA0701EA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FE43D0-E76D-4819-88BA-9BA0998CE7C8}" type="pres">
      <dgm:prSet presAssocID="{7C133369-ACE0-4234-B50E-E263FB01DDEB}" presName="sibTrans" presStyleCnt="0"/>
      <dgm:spPr/>
    </dgm:pt>
    <dgm:pt modelId="{A0E4718E-3BE4-4FA3-A17A-DA872605835F}" type="pres">
      <dgm:prSet presAssocID="{09CD79A5-586A-4200-871A-07AA47F1C99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F05D988-FEE8-406E-80FD-AB2D770F304B}" type="pres">
      <dgm:prSet presAssocID="{2958408B-AF4C-432C-9E8D-A3FFA7EADFFF}" presName="sibTrans" presStyleCnt="0"/>
      <dgm:spPr/>
    </dgm:pt>
    <dgm:pt modelId="{CB447021-6237-437D-B3D7-67B853D7839A}" type="pres">
      <dgm:prSet presAssocID="{56616F58-BC65-4541-B019-08C04F21A65C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76F0405-ACA8-4E5B-8941-4962598975AF}" type="presOf" srcId="{56616F58-BC65-4541-B019-08C04F21A65C}" destId="{CB447021-6237-437D-B3D7-67B853D7839A}" srcOrd="0" destOrd="0" presId="urn:microsoft.com/office/officeart/2005/8/layout/hProcess9"/>
    <dgm:cxn modelId="{8FA45388-81B2-49AB-A660-B47D3580D355}" srcId="{246BCF69-34C4-4D42-9642-258AC5F67C48}" destId="{09CD79A5-586A-4200-871A-07AA47F1C999}" srcOrd="1" destOrd="0" parTransId="{21077337-63B8-4AA5-8862-F852FBF9C1BD}" sibTransId="{2958408B-AF4C-432C-9E8D-A3FFA7EADFFF}"/>
    <dgm:cxn modelId="{C7EEB4AE-6C16-4992-8EBB-8CEDF7223170}" srcId="{246BCF69-34C4-4D42-9642-258AC5F67C48}" destId="{56616F58-BC65-4541-B019-08C04F21A65C}" srcOrd="2" destOrd="0" parTransId="{72F222F5-272D-4359-B601-A836DFB8A3D3}" sibTransId="{34031116-8289-40EF-88CD-6F94D5036174}"/>
    <dgm:cxn modelId="{1F8C1C0C-8C55-4D3E-A2E4-2CEBF787C103}" srcId="{246BCF69-34C4-4D42-9642-258AC5F67C48}" destId="{89D34A7D-0889-4122-B9B0-600BA0701EAD}" srcOrd="0" destOrd="0" parTransId="{1B5414F3-DB6E-4C94-B89A-08378580FB15}" sibTransId="{7C133369-ACE0-4234-B50E-E263FB01DDEB}"/>
    <dgm:cxn modelId="{B0B8ABEF-9E42-4F28-8F29-ACA7C25C853E}" type="presOf" srcId="{09CD79A5-586A-4200-871A-07AA47F1C999}" destId="{A0E4718E-3BE4-4FA3-A17A-DA872605835F}" srcOrd="0" destOrd="0" presId="urn:microsoft.com/office/officeart/2005/8/layout/hProcess9"/>
    <dgm:cxn modelId="{D4E213AF-3049-4F02-949F-6CB63D3A8137}" type="presOf" srcId="{89D34A7D-0889-4122-B9B0-600BA0701EAD}" destId="{EF897497-26FE-41FA-A1A8-F51EFB108583}" srcOrd="0" destOrd="0" presId="urn:microsoft.com/office/officeart/2005/8/layout/hProcess9"/>
    <dgm:cxn modelId="{B1EF70AF-F84F-4B07-B95D-8EE5F5DB72F6}" type="presOf" srcId="{246BCF69-34C4-4D42-9642-258AC5F67C48}" destId="{AB93FB80-B8BE-4732-A224-78A97B4A9913}" srcOrd="0" destOrd="0" presId="urn:microsoft.com/office/officeart/2005/8/layout/hProcess9"/>
    <dgm:cxn modelId="{5C1321FF-851F-4ACE-B41C-8F6FB10EAB13}" type="presParOf" srcId="{AB93FB80-B8BE-4732-A224-78A97B4A9913}" destId="{7C5BA078-D7C6-4DB6-8B53-D81213E6A30B}" srcOrd="0" destOrd="0" presId="urn:microsoft.com/office/officeart/2005/8/layout/hProcess9"/>
    <dgm:cxn modelId="{57929BDA-568D-48EF-9BF1-3F510435E697}" type="presParOf" srcId="{AB93FB80-B8BE-4732-A224-78A97B4A9913}" destId="{65A36A3C-669F-4F2F-8ABA-C2235EAB2026}" srcOrd="1" destOrd="0" presId="urn:microsoft.com/office/officeart/2005/8/layout/hProcess9"/>
    <dgm:cxn modelId="{BDF7AC5D-8051-4AEF-A433-40D9CF62A357}" type="presParOf" srcId="{65A36A3C-669F-4F2F-8ABA-C2235EAB2026}" destId="{EF897497-26FE-41FA-A1A8-F51EFB108583}" srcOrd="0" destOrd="0" presId="urn:microsoft.com/office/officeart/2005/8/layout/hProcess9"/>
    <dgm:cxn modelId="{BFEECC0A-FD8A-4E0F-93F0-75BAD40BFD7D}" type="presParOf" srcId="{65A36A3C-669F-4F2F-8ABA-C2235EAB2026}" destId="{52FE43D0-E76D-4819-88BA-9BA0998CE7C8}" srcOrd="1" destOrd="0" presId="urn:microsoft.com/office/officeart/2005/8/layout/hProcess9"/>
    <dgm:cxn modelId="{D7DC6FF5-C176-4A5E-8829-2E0D4465A5E6}" type="presParOf" srcId="{65A36A3C-669F-4F2F-8ABA-C2235EAB2026}" destId="{A0E4718E-3BE4-4FA3-A17A-DA872605835F}" srcOrd="2" destOrd="0" presId="urn:microsoft.com/office/officeart/2005/8/layout/hProcess9"/>
    <dgm:cxn modelId="{B082109A-089F-4EC7-AC9D-4794E0A6FDD9}" type="presParOf" srcId="{65A36A3C-669F-4F2F-8ABA-C2235EAB2026}" destId="{5F05D988-FEE8-406E-80FD-AB2D770F304B}" srcOrd="3" destOrd="0" presId="urn:microsoft.com/office/officeart/2005/8/layout/hProcess9"/>
    <dgm:cxn modelId="{78C896A2-DD79-4D3B-AECB-8BDC5D4D008E}" type="presParOf" srcId="{65A36A3C-669F-4F2F-8ABA-C2235EAB2026}" destId="{CB447021-6237-437D-B3D7-67B853D7839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2DABE0-AA57-4568-9824-47F5953ADDF3}" type="doc">
      <dgm:prSet loTypeId="urn:microsoft.com/office/officeart/2005/8/layout/radial5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9E8C00DF-DDE5-4B56-9FB2-38F261B9CCEE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sz="13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VIOLÊNCIA</a:t>
          </a:r>
          <a:endParaRPr lang="pt-BR" sz="13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5851C78-61E2-486E-8EBA-0575F0A2F8DD}" type="parTrans" cxnId="{1B86D2D4-E637-48DE-B216-863DF8FBAACC}">
      <dgm:prSet/>
      <dgm:spPr/>
      <dgm:t>
        <a:bodyPr/>
        <a:lstStyle/>
        <a:p>
          <a:endParaRPr lang="pt-BR" sz="1300" b="1"/>
        </a:p>
      </dgm:t>
    </dgm:pt>
    <dgm:pt modelId="{A6DDCFDE-B8C1-4A28-87DC-3327B509FD8C}" type="sibTrans" cxnId="{1B86D2D4-E637-48DE-B216-863DF8FBAACC}">
      <dgm:prSet/>
      <dgm:spPr/>
      <dgm:t>
        <a:bodyPr/>
        <a:lstStyle/>
        <a:p>
          <a:endParaRPr lang="pt-BR" sz="1300" b="1"/>
        </a:p>
      </dgm:t>
    </dgm:pt>
    <dgm:pt modelId="{A0926796-9821-470D-AFF9-C323582FEF07}">
      <dgm:prSet phldrT="[Texto]" custT="1"/>
      <dgm:spPr/>
      <dgm:t>
        <a:bodyPr/>
        <a:lstStyle/>
        <a:p>
          <a:r>
            <a:rPr lang="pt-BR" sz="1300" b="1" dirty="0" smtClean="0"/>
            <a:t>Institucional</a:t>
          </a:r>
          <a:endParaRPr lang="pt-BR" sz="1300" b="1" dirty="0"/>
        </a:p>
      </dgm:t>
    </dgm:pt>
    <dgm:pt modelId="{6FC1A1D6-9425-44B9-B1E8-F107222BD6F9}" type="parTrans" cxnId="{DC4FB60E-5222-4692-9E21-313ADC55EB92}">
      <dgm:prSet custT="1"/>
      <dgm:spPr/>
      <dgm:t>
        <a:bodyPr/>
        <a:lstStyle/>
        <a:p>
          <a:endParaRPr lang="pt-BR" sz="1300" b="1" dirty="0"/>
        </a:p>
      </dgm:t>
    </dgm:pt>
    <dgm:pt modelId="{DD73EEA6-8F21-4076-A978-D9135F13DCB6}" type="sibTrans" cxnId="{DC4FB60E-5222-4692-9E21-313ADC55EB92}">
      <dgm:prSet/>
      <dgm:spPr/>
      <dgm:t>
        <a:bodyPr/>
        <a:lstStyle/>
        <a:p>
          <a:endParaRPr lang="pt-BR" sz="1300" b="1"/>
        </a:p>
      </dgm:t>
    </dgm:pt>
    <dgm:pt modelId="{98AEEE70-3B5C-4DE6-9D3E-388201E8E811}">
      <dgm:prSet phldrT="[Texto]" custT="1"/>
      <dgm:spPr/>
      <dgm:t>
        <a:bodyPr/>
        <a:lstStyle/>
        <a:p>
          <a:r>
            <a:rPr lang="pt-BR" sz="1300" b="1" dirty="0" smtClean="0"/>
            <a:t>Política</a:t>
          </a:r>
          <a:endParaRPr lang="pt-BR" sz="1300" b="1" dirty="0"/>
        </a:p>
      </dgm:t>
    </dgm:pt>
    <dgm:pt modelId="{0AD96102-ED79-4250-8C7F-FBD1F7603AF4}" type="parTrans" cxnId="{E2DC3155-43FA-4037-8560-1707CA035762}">
      <dgm:prSet custT="1"/>
      <dgm:spPr/>
      <dgm:t>
        <a:bodyPr/>
        <a:lstStyle/>
        <a:p>
          <a:endParaRPr lang="pt-BR" sz="1300" b="1"/>
        </a:p>
      </dgm:t>
    </dgm:pt>
    <dgm:pt modelId="{2517D32C-747F-4572-BAC2-99C43A96AAD9}" type="sibTrans" cxnId="{E2DC3155-43FA-4037-8560-1707CA035762}">
      <dgm:prSet/>
      <dgm:spPr/>
      <dgm:t>
        <a:bodyPr/>
        <a:lstStyle/>
        <a:p>
          <a:endParaRPr lang="pt-BR" sz="1300" b="1"/>
        </a:p>
      </dgm:t>
    </dgm:pt>
    <dgm:pt modelId="{F1E80AD9-CBFD-480F-9150-44EEAEF61740}">
      <dgm:prSet phldrT="[Texto]" custT="1"/>
      <dgm:spPr/>
      <dgm:t>
        <a:bodyPr/>
        <a:lstStyle/>
        <a:p>
          <a:r>
            <a:rPr lang="pt-BR" sz="1300" b="1" dirty="0" smtClean="0"/>
            <a:t>Econômica</a:t>
          </a:r>
          <a:endParaRPr lang="pt-BR" sz="1300" b="1" dirty="0"/>
        </a:p>
      </dgm:t>
    </dgm:pt>
    <dgm:pt modelId="{AF8EBF9F-75E7-4F21-A000-E6A5B74D0053}" type="parTrans" cxnId="{5E5E111B-5D72-4798-851D-37BE2D925093}">
      <dgm:prSet custT="1"/>
      <dgm:spPr/>
      <dgm:t>
        <a:bodyPr/>
        <a:lstStyle/>
        <a:p>
          <a:endParaRPr lang="pt-BR" sz="1300" b="1"/>
        </a:p>
      </dgm:t>
    </dgm:pt>
    <dgm:pt modelId="{E98AC4BC-4440-4563-ACB2-07D7DCF0967A}" type="sibTrans" cxnId="{5E5E111B-5D72-4798-851D-37BE2D925093}">
      <dgm:prSet/>
      <dgm:spPr/>
      <dgm:t>
        <a:bodyPr/>
        <a:lstStyle/>
        <a:p>
          <a:endParaRPr lang="pt-BR" sz="1300" b="1"/>
        </a:p>
      </dgm:t>
    </dgm:pt>
    <dgm:pt modelId="{CB3200E3-EEA6-4DC6-A498-D493157AEECE}">
      <dgm:prSet phldrT="[Texto]" custT="1"/>
      <dgm:spPr/>
      <dgm:t>
        <a:bodyPr/>
        <a:lstStyle/>
        <a:p>
          <a:r>
            <a:rPr lang="pt-BR" sz="1300" b="1" dirty="0" smtClean="0"/>
            <a:t>Histórica</a:t>
          </a:r>
          <a:endParaRPr lang="pt-BR" sz="1300" b="1" dirty="0"/>
        </a:p>
      </dgm:t>
    </dgm:pt>
    <dgm:pt modelId="{5BDF365A-3189-4B26-B145-47CDD06BE7A1}" type="parTrans" cxnId="{C217CF7C-EB6A-40DA-AF09-218193C4200B}">
      <dgm:prSet custT="1"/>
      <dgm:spPr/>
      <dgm:t>
        <a:bodyPr/>
        <a:lstStyle/>
        <a:p>
          <a:endParaRPr lang="pt-BR" sz="1300" b="1"/>
        </a:p>
      </dgm:t>
    </dgm:pt>
    <dgm:pt modelId="{B0EC6F9B-21C7-4055-9F3D-94E3227E2A5A}" type="sibTrans" cxnId="{C217CF7C-EB6A-40DA-AF09-218193C4200B}">
      <dgm:prSet/>
      <dgm:spPr/>
      <dgm:t>
        <a:bodyPr/>
        <a:lstStyle/>
        <a:p>
          <a:endParaRPr lang="pt-BR" sz="1300" b="1"/>
        </a:p>
      </dgm:t>
    </dgm:pt>
    <dgm:pt modelId="{A2AC3824-1C9C-4D15-80D8-1A6E870AEA4A}" type="pres">
      <dgm:prSet presAssocID="{6A2DABE0-AA57-4568-9824-47F5953ADDF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90FA336-3757-4A10-94B2-396281A49BEF}" type="pres">
      <dgm:prSet presAssocID="{9E8C00DF-DDE5-4B56-9FB2-38F261B9CCEE}" presName="centerShape" presStyleLbl="node0" presStyleIdx="0" presStyleCnt="1"/>
      <dgm:spPr/>
      <dgm:t>
        <a:bodyPr/>
        <a:lstStyle/>
        <a:p>
          <a:endParaRPr lang="pt-BR"/>
        </a:p>
      </dgm:t>
    </dgm:pt>
    <dgm:pt modelId="{C7C3DFBF-AF87-4AC6-9F90-022E8AE9DFD6}" type="pres">
      <dgm:prSet presAssocID="{6FC1A1D6-9425-44B9-B1E8-F107222BD6F9}" presName="parTrans" presStyleLbl="sibTrans2D1" presStyleIdx="0" presStyleCnt="4"/>
      <dgm:spPr/>
      <dgm:t>
        <a:bodyPr/>
        <a:lstStyle/>
        <a:p>
          <a:endParaRPr lang="pt-BR"/>
        </a:p>
      </dgm:t>
    </dgm:pt>
    <dgm:pt modelId="{25615C59-4D06-4801-8C71-AE5122796FAD}" type="pres">
      <dgm:prSet presAssocID="{6FC1A1D6-9425-44B9-B1E8-F107222BD6F9}" presName="connectorText" presStyleLbl="sibTrans2D1" presStyleIdx="0" presStyleCnt="4"/>
      <dgm:spPr/>
      <dgm:t>
        <a:bodyPr/>
        <a:lstStyle/>
        <a:p>
          <a:endParaRPr lang="pt-BR"/>
        </a:p>
      </dgm:t>
    </dgm:pt>
    <dgm:pt modelId="{07CDE458-AC7B-4F04-8AFC-748D130E7296}" type="pres">
      <dgm:prSet presAssocID="{A0926796-9821-470D-AFF9-C323582FEF0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7DBA71-61E2-44AD-8555-A9DE96DD9F55}" type="pres">
      <dgm:prSet presAssocID="{0AD96102-ED79-4250-8C7F-FBD1F7603AF4}" presName="parTrans" presStyleLbl="sibTrans2D1" presStyleIdx="1" presStyleCnt="4"/>
      <dgm:spPr/>
      <dgm:t>
        <a:bodyPr/>
        <a:lstStyle/>
        <a:p>
          <a:endParaRPr lang="pt-BR"/>
        </a:p>
      </dgm:t>
    </dgm:pt>
    <dgm:pt modelId="{73D42492-C6BE-4446-BCA3-534BE143EEBE}" type="pres">
      <dgm:prSet presAssocID="{0AD96102-ED79-4250-8C7F-FBD1F7603AF4}" presName="connectorText" presStyleLbl="sibTrans2D1" presStyleIdx="1" presStyleCnt="4"/>
      <dgm:spPr/>
      <dgm:t>
        <a:bodyPr/>
        <a:lstStyle/>
        <a:p>
          <a:endParaRPr lang="pt-BR"/>
        </a:p>
      </dgm:t>
    </dgm:pt>
    <dgm:pt modelId="{4B9B558D-1705-4854-A919-D513AAF9D75E}" type="pres">
      <dgm:prSet presAssocID="{98AEEE70-3B5C-4DE6-9D3E-388201E8E81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46BCBD-BA18-4BA1-BBF6-8BE1C96D8EDF}" type="pres">
      <dgm:prSet presAssocID="{AF8EBF9F-75E7-4F21-A000-E6A5B74D0053}" presName="parTrans" presStyleLbl="sibTrans2D1" presStyleIdx="2" presStyleCnt="4"/>
      <dgm:spPr/>
      <dgm:t>
        <a:bodyPr/>
        <a:lstStyle/>
        <a:p>
          <a:endParaRPr lang="pt-BR"/>
        </a:p>
      </dgm:t>
    </dgm:pt>
    <dgm:pt modelId="{FF572B91-E68C-4F60-9C1B-1D9E6DE72F5F}" type="pres">
      <dgm:prSet presAssocID="{AF8EBF9F-75E7-4F21-A000-E6A5B74D0053}" presName="connectorText" presStyleLbl="sibTrans2D1" presStyleIdx="2" presStyleCnt="4"/>
      <dgm:spPr/>
      <dgm:t>
        <a:bodyPr/>
        <a:lstStyle/>
        <a:p>
          <a:endParaRPr lang="pt-BR"/>
        </a:p>
      </dgm:t>
    </dgm:pt>
    <dgm:pt modelId="{516D97C8-A665-4DD6-853B-BC5A44924286}" type="pres">
      <dgm:prSet presAssocID="{F1E80AD9-CBFD-480F-9150-44EEAEF6174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CC0C0-2613-4039-8E46-274B0F4B6F11}" type="pres">
      <dgm:prSet presAssocID="{5BDF365A-3189-4B26-B145-47CDD06BE7A1}" presName="parTrans" presStyleLbl="sibTrans2D1" presStyleIdx="3" presStyleCnt="4"/>
      <dgm:spPr/>
      <dgm:t>
        <a:bodyPr/>
        <a:lstStyle/>
        <a:p>
          <a:endParaRPr lang="pt-BR"/>
        </a:p>
      </dgm:t>
    </dgm:pt>
    <dgm:pt modelId="{3B516488-FEEE-424B-94F5-D47082615234}" type="pres">
      <dgm:prSet presAssocID="{5BDF365A-3189-4B26-B145-47CDD06BE7A1}" presName="connectorText" presStyleLbl="sibTrans2D1" presStyleIdx="3" presStyleCnt="4"/>
      <dgm:spPr/>
      <dgm:t>
        <a:bodyPr/>
        <a:lstStyle/>
        <a:p>
          <a:endParaRPr lang="pt-BR"/>
        </a:p>
      </dgm:t>
    </dgm:pt>
    <dgm:pt modelId="{F46908A4-DCCD-494B-A995-1027F0928380}" type="pres">
      <dgm:prSet presAssocID="{CB3200E3-EEA6-4DC6-A498-D493157AEEC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73603B6-BEDD-4C09-A075-60679DB047DD}" type="presOf" srcId="{98AEEE70-3B5C-4DE6-9D3E-388201E8E811}" destId="{4B9B558D-1705-4854-A919-D513AAF9D75E}" srcOrd="0" destOrd="0" presId="urn:microsoft.com/office/officeart/2005/8/layout/radial5"/>
    <dgm:cxn modelId="{0AF23044-050C-41A9-ACFB-9498737F721E}" type="presOf" srcId="{6A2DABE0-AA57-4568-9824-47F5953ADDF3}" destId="{A2AC3824-1C9C-4D15-80D8-1A6E870AEA4A}" srcOrd="0" destOrd="0" presId="urn:microsoft.com/office/officeart/2005/8/layout/radial5"/>
    <dgm:cxn modelId="{5E5E111B-5D72-4798-851D-37BE2D925093}" srcId="{9E8C00DF-DDE5-4B56-9FB2-38F261B9CCEE}" destId="{F1E80AD9-CBFD-480F-9150-44EEAEF61740}" srcOrd="2" destOrd="0" parTransId="{AF8EBF9F-75E7-4F21-A000-E6A5B74D0053}" sibTransId="{E98AC4BC-4440-4563-ACB2-07D7DCF0967A}"/>
    <dgm:cxn modelId="{E2DC3155-43FA-4037-8560-1707CA035762}" srcId="{9E8C00DF-DDE5-4B56-9FB2-38F261B9CCEE}" destId="{98AEEE70-3B5C-4DE6-9D3E-388201E8E811}" srcOrd="1" destOrd="0" parTransId="{0AD96102-ED79-4250-8C7F-FBD1F7603AF4}" sibTransId="{2517D32C-747F-4572-BAC2-99C43A96AAD9}"/>
    <dgm:cxn modelId="{ED1F93DF-DE07-45BB-8138-DB25F8A626F1}" type="presOf" srcId="{AF8EBF9F-75E7-4F21-A000-E6A5B74D0053}" destId="{FF572B91-E68C-4F60-9C1B-1D9E6DE72F5F}" srcOrd="1" destOrd="0" presId="urn:microsoft.com/office/officeart/2005/8/layout/radial5"/>
    <dgm:cxn modelId="{11F7CF01-5730-44E8-B570-7C0E533F2F8F}" type="presOf" srcId="{AF8EBF9F-75E7-4F21-A000-E6A5B74D0053}" destId="{1C46BCBD-BA18-4BA1-BBF6-8BE1C96D8EDF}" srcOrd="0" destOrd="0" presId="urn:microsoft.com/office/officeart/2005/8/layout/radial5"/>
    <dgm:cxn modelId="{FD013C2D-5557-4C1B-B6D0-A00CE3F9D77A}" type="presOf" srcId="{A0926796-9821-470D-AFF9-C323582FEF07}" destId="{07CDE458-AC7B-4F04-8AFC-748D130E7296}" srcOrd="0" destOrd="0" presId="urn:microsoft.com/office/officeart/2005/8/layout/radial5"/>
    <dgm:cxn modelId="{DC4FB60E-5222-4692-9E21-313ADC55EB92}" srcId="{9E8C00DF-DDE5-4B56-9FB2-38F261B9CCEE}" destId="{A0926796-9821-470D-AFF9-C323582FEF07}" srcOrd="0" destOrd="0" parTransId="{6FC1A1D6-9425-44B9-B1E8-F107222BD6F9}" sibTransId="{DD73EEA6-8F21-4076-A978-D9135F13DCB6}"/>
    <dgm:cxn modelId="{C217CF7C-EB6A-40DA-AF09-218193C4200B}" srcId="{9E8C00DF-DDE5-4B56-9FB2-38F261B9CCEE}" destId="{CB3200E3-EEA6-4DC6-A498-D493157AEECE}" srcOrd="3" destOrd="0" parTransId="{5BDF365A-3189-4B26-B145-47CDD06BE7A1}" sibTransId="{B0EC6F9B-21C7-4055-9F3D-94E3227E2A5A}"/>
    <dgm:cxn modelId="{9259EEE4-D328-47B3-80E9-2B628747DF8F}" type="presOf" srcId="{0AD96102-ED79-4250-8C7F-FBD1F7603AF4}" destId="{427DBA71-61E2-44AD-8555-A9DE96DD9F55}" srcOrd="0" destOrd="0" presId="urn:microsoft.com/office/officeart/2005/8/layout/radial5"/>
    <dgm:cxn modelId="{C5A5C44F-3858-4193-8E55-76EEB36F6A1D}" type="presOf" srcId="{CB3200E3-EEA6-4DC6-A498-D493157AEECE}" destId="{F46908A4-DCCD-494B-A995-1027F0928380}" srcOrd="0" destOrd="0" presId="urn:microsoft.com/office/officeart/2005/8/layout/radial5"/>
    <dgm:cxn modelId="{A519CB8B-5C02-4161-A2D5-E4213791A175}" type="presOf" srcId="{5BDF365A-3189-4B26-B145-47CDD06BE7A1}" destId="{3B516488-FEEE-424B-94F5-D47082615234}" srcOrd="1" destOrd="0" presId="urn:microsoft.com/office/officeart/2005/8/layout/radial5"/>
    <dgm:cxn modelId="{BAD385F1-F595-4CAF-8CE0-D9E7BFFEA78A}" type="presOf" srcId="{9E8C00DF-DDE5-4B56-9FB2-38F261B9CCEE}" destId="{A90FA336-3757-4A10-94B2-396281A49BEF}" srcOrd="0" destOrd="0" presId="urn:microsoft.com/office/officeart/2005/8/layout/radial5"/>
    <dgm:cxn modelId="{2256AAFA-2A82-46E1-A340-C9BCF881C6E5}" type="presOf" srcId="{0AD96102-ED79-4250-8C7F-FBD1F7603AF4}" destId="{73D42492-C6BE-4446-BCA3-534BE143EEBE}" srcOrd="1" destOrd="0" presId="urn:microsoft.com/office/officeart/2005/8/layout/radial5"/>
    <dgm:cxn modelId="{1B86D2D4-E637-48DE-B216-863DF8FBAACC}" srcId="{6A2DABE0-AA57-4568-9824-47F5953ADDF3}" destId="{9E8C00DF-DDE5-4B56-9FB2-38F261B9CCEE}" srcOrd="0" destOrd="0" parTransId="{45851C78-61E2-486E-8EBA-0575F0A2F8DD}" sibTransId="{A6DDCFDE-B8C1-4A28-87DC-3327B509FD8C}"/>
    <dgm:cxn modelId="{76D80621-262C-464F-B84C-8F2E24738E0E}" type="presOf" srcId="{6FC1A1D6-9425-44B9-B1E8-F107222BD6F9}" destId="{25615C59-4D06-4801-8C71-AE5122796FAD}" srcOrd="1" destOrd="0" presId="urn:microsoft.com/office/officeart/2005/8/layout/radial5"/>
    <dgm:cxn modelId="{6F72C589-982C-4D03-B5BE-AAB8CC556E42}" type="presOf" srcId="{6FC1A1D6-9425-44B9-B1E8-F107222BD6F9}" destId="{C7C3DFBF-AF87-4AC6-9F90-022E8AE9DFD6}" srcOrd="0" destOrd="0" presId="urn:microsoft.com/office/officeart/2005/8/layout/radial5"/>
    <dgm:cxn modelId="{749B155B-F7AF-4A28-8A71-3655EB51DF04}" type="presOf" srcId="{5BDF365A-3189-4B26-B145-47CDD06BE7A1}" destId="{01BCC0C0-2613-4039-8E46-274B0F4B6F11}" srcOrd="0" destOrd="0" presId="urn:microsoft.com/office/officeart/2005/8/layout/radial5"/>
    <dgm:cxn modelId="{8C9E4F2B-A791-4282-BFB8-1DB1DC9F66F1}" type="presOf" srcId="{F1E80AD9-CBFD-480F-9150-44EEAEF61740}" destId="{516D97C8-A665-4DD6-853B-BC5A44924286}" srcOrd="0" destOrd="0" presId="urn:microsoft.com/office/officeart/2005/8/layout/radial5"/>
    <dgm:cxn modelId="{9AFCFCCD-43C9-47EC-B3F0-4F98961CF28A}" type="presParOf" srcId="{A2AC3824-1C9C-4D15-80D8-1A6E870AEA4A}" destId="{A90FA336-3757-4A10-94B2-396281A49BEF}" srcOrd="0" destOrd="0" presId="urn:microsoft.com/office/officeart/2005/8/layout/radial5"/>
    <dgm:cxn modelId="{B7618223-EC94-4175-8954-548ABA69E38D}" type="presParOf" srcId="{A2AC3824-1C9C-4D15-80D8-1A6E870AEA4A}" destId="{C7C3DFBF-AF87-4AC6-9F90-022E8AE9DFD6}" srcOrd="1" destOrd="0" presId="urn:microsoft.com/office/officeart/2005/8/layout/radial5"/>
    <dgm:cxn modelId="{44345BA5-C3F4-4B86-B6BA-5BB958B5E046}" type="presParOf" srcId="{C7C3DFBF-AF87-4AC6-9F90-022E8AE9DFD6}" destId="{25615C59-4D06-4801-8C71-AE5122796FAD}" srcOrd="0" destOrd="0" presId="urn:microsoft.com/office/officeart/2005/8/layout/radial5"/>
    <dgm:cxn modelId="{2773CCF5-150B-4B2B-810F-36D69CCB8AF4}" type="presParOf" srcId="{A2AC3824-1C9C-4D15-80D8-1A6E870AEA4A}" destId="{07CDE458-AC7B-4F04-8AFC-748D130E7296}" srcOrd="2" destOrd="0" presId="urn:microsoft.com/office/officeart/2005/8/layout/radial5"/>
    <dgm:cxn modelId="{AA77E138-36AE-4C05-A2C4-6D53CF79BECF}" type="presParOf" srcId="{A2AC3824-1C9C-4D15-80D8-1A6E870AEA4A}" destId="{427DBA71-61E2-44AD-8555-A9DE96DD9F55}" srcOrd="3" destOrd="0" presId="urn:microsoft.com/office/officeart/2005/8/layout/radial5"/>
    <dgm:cxn modelId="{E2C234F6-03BD-44B1-9063-E9E6190F209A}" type="presParOf" srcId="{427DBA71-61E2-44AD-8555-A9DE96DD9F55}" destId="{73D42492-C6BE-4446-BCA3-534BE143EEBE}" srcOrd="0" destOrd="0" presId="urn:microsoft.com/office/officeart/2005/8/layout/radial5"/>
    <dgm:cxn modelId="{4792EEE1-22D0-4E4D-877D-23997977F302}" type="presParOf" srcId="{A2AC3824-1C9C-4D15-80D8-1A6E870AEA4A}" destId="{4B9B558D-1705-4854-A919-D513AAF9D75E}" srcOrd="4" destOrd="0" presId="urn:microsoft.com/office/officeart/2005/8/layout/radial5"/>
    <dgm:cxn modelId="{41791D56-C0AC-4E6F-BB5C-80803498227E}" type="presParOf" srcId="{A2AC3824-1C9C-4D15-80D8-1A6E870AEA4A}" destId="{1C46BCBD-BA18-4BA1-BBF6-8BE1C96D8EDF}" srcOrd="5" destOrd="0" presId="urn:microsoft.com/office/officeart/2005/8/layout/radial5"/>
    <dgm:cxn modelId="{DAEB78F8-4FED-40DA-B89C-16EF15A7332B}" type="presParOf" srcId="{1C46BCBD-BA18-4BA1-BBF6-8BE1C96D8EDF}" destId="{FF572B91-E68C-4F60-9C1B-1D9E6DE72F5F}" srcOrd="0" destOrd="0" presId="urn:microsoft.com/office/officeart/2005/8/layout/radial5"/>
    <dgm:cxn modelId="{4FE62EA7-16F0-4697-861C-386FD8FBAB2F}" type="presParOf" srcId="{A2AC3824-1C9C-4D15-80D8-1A6E870AEA4A}" destId="{516D97C8-A665-4DD6-853B-BC5A44924286}" srcOrd="6" destOrd="0" presId="urn:microsoft.com/office/officeart/2005/8/layout/radial5"/>
    <dgm:cxn modelId="{CC6E4052-46A1-44AC-8067-B009BE19445B}" type="presParOf" srcId="{A2AC3824-1C9C-4D15-80D8-1A6E870AEA4A}" destId="{01BCC0C0-2613-4039-8E46-274B0F4B6F11}" srcOrd="7" destOrd="0" presId="urn:microsoft.com/office/officeart/2005/8/layout/radial5"/>
    <dgm:cxn modelId="{AF10D79B-F0C4-43F7-AB9E-2E2B9930621A}" type="presParOf" srcId="{01BCC0C0-2613-4039-8E46-274B0F4B6F11}" destId="{3B516488-FEEE-424B-94F5-D47082615234}" srcOrd="0" destOrd="0" presId="urn:microsoft.com/office/officeart/2005/8/layout/radial5"/>
    <dgm:cxn modelId="{DE1D5F8F-73DC-49EC-A899-852E7A7814B2}" type="presParOf" srcId="{A2AC3824-1C9C-4D15-80D8-1A6E870AEA4A}" destId="{F46908A4-DCCD-494B-A995-1027F0928380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1AA4F-8A65-49CC-8836-A7ACC5FCD0F4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28A20E10-A8E8-468A-964C-EE6AF5E028E2}">
      <dgm:prSet phldrT="[Texto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800" dirty="0" smtClean="0"/>
            <a:t>Violência</a:t>
          </a:r>
          <a:endParaRPr lang="pt-BR" sz="2000" dirty="0"/>
        </a:p>
      </dgm:t>
    </dgm:pt>
    <dgm:pt modelId="{750E75E0-1554-465A-97B8-6127CE5B3438}" type="parTrans" cxnId="{A0B2BEBD-74E2-4E9E-9960-1BB330352A4D}">
      <dgm:prSet/>
      <dgm:spPr/>
      <dgm:t>
        <a:bodyPr/>
        <a:lstStyle/>
        <a:p>
          <a:endParaRPr lang="pt-BR" sz="2000"/>
        </a:p>
      </dgm:t>
    </dgm:pt>
    <dgm:pt modelId="{461AA5A7-4C6F-4AF3-AC33-86D7A0DA3584}" type="sibTrans" cxnId="{A0B2BEBD-74E2-4E9E-9960-1BB330352A4D}">
      <dgm:prSet/>
      <dgm:spPr/>
      <dgm:t>
        <a:bodyPr/>
        <a:lstStyle/>
        <a:p>
          <a:endParaRPr lang="pt-BR" sz="2000"/>
        </a:p>
      </dgm:t>
    </dgm:pt>
    <dgm:pt modelId="{C0C07A4B-9049-4596-AAA5-289FCA93803C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Racial</a:t>
          </a:r>
          <a:endParaRPr lang="pt-BR" sz="2000" dirty="0"/>
        </a:p>
      </dgm:t>
    </dgm:pt>
    <dgm:pt modelId="{4221EAB8-A8E0-4980-ACC4-EC430FBA043A}" type="parTrans" cxnId="{1645C7BC-E434-41C7-B75E-22DD3E11F918}">
      <dgm:prSet/>
      <dgm:spPr/>
      <dgm:t>
        <a:bodyPr/>
        <a:lstStyle/>
        <a:p>
          <a:endParaRPr lang="pt-BR" sz="2000"/>
        </a:p>
      </dgm:t>
    </dgm:pt>
    <dgm:pt modelId="{E70BE63B-5B84-475C-8EC6-759F9E35A685}" type="sibTrans" cxnId="{1645C7BC-E434-41C7-B75E-22DD3E11F918}">
      <dgm:prSet/>
      <dgm:spPr/>
      <dgm:t>
        <a:bodyPr/>
        <a:lstStyle/>
        <a:p>
          <a:endParaRPr lang="pt-BR" sz="2000"/>
        </a:p>
      </dgm:t>
    </dgm:pt>
    <dgm:pt modelId="{779A8C67-BA8E-4074-A6C1-51A4DFC9638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800" b="1" dirty="0" smtClean="0"/>
            <a:t>Juventude</a:t>
          </a:r>
          <a:endParaRPr lang="pt-BR" sz="2000" b="1" dirty="0"/>
        </a:p>
      </dgm:t>
    </dgm:pt>
    <dgm:pt modelId="{F6930C70-0C33-43F6-8B4E-6E78918EA88A}" type="parTrans" cxnId="{7407BE80-4DD0-43ED-A522-57975EB1FAFC}">
      <dgm:prSet/>
      <dgm:spPr/>
      <dgm:t>
        <a:bodyPr/>
        <a:lstStyle/>
        <a:p>
          <a:endParaRPr lang="pt-BR" sz="2000"/>
        </a:p>
      </dgm:t>
    </dgm:pt>
    <dgm:pt modelId="{9B8A6C9C-7F8A-4583-8692-782610302F04}" type="sibTrans" cxnId="{7407BE80-4DD0-43ED-A522-57975EB1FAFC}">
      <dgm:prSet/>
      <dgm:spPr/>
      <dgm:t>
        <a:bodyPr/>
        <a:lstStyle/>
        <a:p>
          <a:endParaRPr lang="pt-BR" sz="2000"/>
        </a:p>
      </dgm:t>
    </dgm:pt>
    <dgm:pt modelId="{68751D4B-36F8-484B-A1AA-DA1D5B6BD7AC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Mulheres</a:t>
          </a:r>
          <a:endParaRPr lang="pt-BR" sz="2000" dirty="0"/>
        </a:p>
      </dgm:t>
    </dgm:pt>
    <dgm:pt modelId="{B7CBA60F-013B-4435-A745-3E4FD08856B6}" type="parTrans" cxnId="{A0D327D3-0DD6-4E1A-81B2-35D21C7ADCB9}">
      <dgm:prSet/>
      <dgm:spPr/>
      <dgm:t>
        <a:bodyPr/>
        <a:lstStyle/>
        <a:p>
          <a:endParaRPr lang="pt-BR" sz="2000"/>
        </a:p>
      </dgm:t>
    </dgm:pt>
    <dgm:pt modelId="{2D3F770D-CFD5-4A23-BF4C-B3D5BC1A3670}" type="sibTrans" cxnId="{A0D327D3-0DD6-4E1A-81B2-35D21C7ADCB9}">
      <dgm:prSet/>
      <dgm:spPr/>
      <dgm:t>
        <a:bodyPr/>
        <a:lstStyle/>
        <a:p>
          <a:endParaRPr lang="pt-BR" sz="2000"/>
        </a:p>
      </dgm:t>
    </dgm:pt>
    <dgm:pt modelId="{DB80CB8F-6CA0-4DB7-9114-FBB4482C2F0B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Sexual e Tráfico humano</a:t>
          </a:r>
          <a:endParaRPr lang="pt-BR" sz="2000" dirty="0"/>
        </a:p>
      </dgm:t>
    </dgm:pt>
    <dgm:pt modelId="{FA4BC4C9-23A6-4361-9AD6-3DBF9B8BAEE6}" type="parTrans" cxnId="{EDB983A9-9771-4456-B768-7FB0013489DD}">
      <dgm:prSet/>
      <dgm:spPr/>
      <dgm:t>
        <a:bodyPr/>
        <a:lstStyle/>
        <a:p>
          <a:endParaRPr lang="pt-BR" sz="2000"/>
        </a:p>
      </dgm:t>
    </dgm:pt>
    <dgm:pt modelId="{340C556F-EE87-4F93-A527-EFD115EE8E5F}" type="sibTrans" cxnId="{EDB983A9-9771-4456-B768-7FB0013489DD}">
      <dgm:prSet/>
      <dgm:spPr/>
      <dgm:t>
        <a:bodyPr/>
        <a:lstStyle/>
        <a:p>
          <a:endParaRPr lang="pt-BR" sz="2000"/>
        </a:p>
      </dgm:t>
    </dgm:pt>
    <dgm:pt modelId="{F376D2C6-D373-4F16-A669-033375A2D464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Campo</a:t>
          </a:r>
          <a:endParaRPr lang="pt-BR" sz="2000" dirty="0"/>
        </a:p>
      </dgm:t>
    </dgm:pt>
    <dgm:pt modelId="{49997B56-4672-4020-A7A6-3D7A653BFA85}" type="parTrans" cxnId="{80BB0147-8478-4DEC-9102-FD809DDA2C9D}">
      <dgm:prSet/>
      <dgm:spPr/>
      <dgm:t>
        <a:bodyPr/>
        <a:lstStyle/>
        <a:p>
          <a:endParaRPr lang="pt-BR" sz="2000"/>
        </a:p>
      </dgm:t>
    </dgm:pt>
    <dgm:pt modelId="{217436B3-E843-44E9-8416-37051B565E6B}" type="sibTrans" cxnId="{80BB0147-8478-4DEC-9102-FD809DDA2C9D}">
      <dgm:prSet/>
      <dgm:spPr/>
      <dgm:t>
        <a:bodyPr/>
        <a:lstStyle/>
        <a:p>
          <a:endParaRPr lang="pt-BR" sz="2000"/>
        </a:p>
      </dgm:t>
    </dgm:pt>
    <dgm:pt modelId="{98A7F6A6-2D0B-432A-85EF-1042A93D19BE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Urbana</a:t>
          </a:r>
          <a:endParaRPr lang="pt-BR" sz="2000" dirty="0"/>
        </a:p>
      </dgm:t>
    </dgm:pt>
    <dgm:pt modelId="{67D0094D-A6EC-4948-A0D3-AC1C1A93AE91}" type="parTrans" cxnId="{939BE65A-775B-4A88-803A-28819EF14EDA}">
      <dgm:prSet/>
      <dgm:spPr/>
      <dgm:t>
        <a:bodyPr/>
        <a:lstStyle/>
        <a:p>
          <a:endParaRPr lang="pt-BR" sz="2000"/>
        </a:p>
      </dgm:t>
    </dgm:pt>
    <dgm:pt modelId="{8867DB5A-0215-49EB-8848-1262B0D95FB6}" type="sibTrans" cxnId="{939BE65A-775B-4A88-803A-28819EF14EDA}">
      <dgm:prSet/>
      <dgm:spPr/>
      <dgm:t>
        <a:bodyPr/>
        <a:lstStyle/>
        <a:p>
          <a:endParaRPr lang="pt-BR" sz="2000"/>
        </a:p>
      </dgm:t>
    </dgm:pt>
    <dgm:pt modelId="{F64FACC1-7D6A-4119-B156-D39D2674B94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Narcotráfico</a:t>
          </a:r>
          <a:endParaRPr lang="pt-BR" sz="2000" dirty="0"/>
        </a:p>
      </dgm:t>
    </dgm:pt>
    <dgm:pt modelId="{98DDCC42-C9C8-45A2-8FC3-5E8A91D4F572}" type="parTrans" cxnId="{815E6171-76FA-4360-8E8D-1B667CDE3759}">
      <dgm:prSet/>
      <dgm:spPr/>
      <dgm:t>
        <a:bodyPr/>
        <a:lstStyle/>
        <a:p>
          <a:endParaRPr lang="pt-BR" sz="2000"/>
        </a:p>
      </dgm:t>
    </dgm:pt>
    <dgm:pt modelId="{9453AC51-B1FF-4DEA-8259-8AFE2C7F1DD4}" type="sibTrans" cxnId="{815E6171-76FA-4360-8E8D-1B667CDE3759}">
      <dgm:prSet/>
      <dgm:spPr/>
      <dgm:t>
        <a:bodyPr/>
        <a:lstStyle/>
        <a:p>
          <a:endParaRPr lang="pt-BR" sz="2000"/>
        </a:p>
      </dgm:t>
    </dgm:pt>
    <dgm:pt modelId="{F4DFF07B-71B3-4041-B927-34EA22F0BE9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Policial</a:t>
          </a:r>
          <a:endParaRPr lang="pt-BR" sz="2000" dirty="0"/>
        </a:p>
      </dgm:t>
    </dgm:pt>
    <dgm:pt modelId="{5AF10F9A-5231-4F5D-BE4A-E2025E91E3A1}" type="parTrans" cxnId="{8E5079A3-3A97-4BC3-866C-43651951B699}">
      <dgm:prSet/>
      <dgm:spPr/>
      <dgm:t>
        <a:bodyPr/>
        <a:lstStyle/>
        <a:p>
          <a:endParaRPr lang="pt-BR" sz="2000"/>
        </a:p>
      </dgm:t>
    </dgm:pt>
    <dgm:pt modelId="{F8D11411-96BA-4A6D-80CE-8827E9287F10}" type="sibTrans" cxnId="{8E5079A3-3A97-4BC3-866C-43651951B699}">
      <dgm:prSet/>
      <dgm:spPr/>
      <dgm:t>
        <a:bodyPr/>
        <a:lstStyle/>
        <a:p>
          <a:endParaRPr lang="pt-BR" sz="2000"/>
        </a:p>
      </dgm:t>
    </dgm:pt>
    <dgm:pt modelId="{372F0217-9251-48DD-9A80-7252B14803A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Informação</a:t>
          </a:r>
          <a:endParaRPr lang="pt-BR" sz="2000" dirty="0"/>
        </a:p>
      </dgm:t>
    </dgm:pt>
    <dgm:pt modelId="{A34228D1-1348-4E29-87F4-7611810469A4}" type="parTrans" cxnId="{0BECF448-A67B-43B7-B301-F2D46BDC1EF9}">
      <dgm:prSet/>
      <dgm:spPr/>
      <dgm:t>
        <a:bodyPr/>
        <a:lstStyle/>
        <a:p>
          <a:endParaRPr lang="pt-BR" sz="2000"/>
        </a:p>
      </dgm:t>
    </dgm:pt>
    <dgm:pt modelId="{5774A30F-9B2C-4FB5-A837-3ED529E47924}" type="sibTrans" cxnId="{0BECF448-A67B-43B7-B301-F2D46BDC1EF9}">
      <dgm:prSet/>
      <dgm:spPr/>
      <dgm:t>
        <a:bodyPr/>
        <a:lstStyle/>
        <a:p>
          <a:endParaRPr lang="pt-BR" sz="2000"/>
        </a:p>
      </dgm:t>
    </dgm:pt>
    <dgm:pt modelId="{35CCEF7D-8573-42E9-9685-57D9AA4CE517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Religiosa</a:t>
          </a:r>
          <a:endParaRPr lang="pt-BR" sz="2000" dirty="0"/>
        </a:p>
      </dgm:t>
    </dgm:pt>
    <dgm:pt modelId="{48775B4C-66C7-419E-819A-99511A881F0C}" type="parTrans" cxnId="{EB0984EB-95CD-42C5-BB7E-2705DA8ED9E5}">
      <dgm:prSet/>
      <dgm:spPr/>
      <dgm:t>
        <a:bodyPr/>
        <a:lstStyle/>
        <a:p>
          <a:endParaRPr lang="pt-BR" sz="2000"/>
        </a:p>
      </dgm:t>
    </dgm:pt>
    <dgm:pt modelId="{694F9293-3A5D-46A8-B62B-02C60866CCE7}" type="sibTrans" cxnId="{EB0984EB-95CD-42C5-BB7E-2705DA8ED9E5}">
      <dgm:prSet/>
      <dgm:spPr/>
      <dgm:t>
        <a:bodyPr/>
        <a:lstStyle/>
        <a:p>
          <a:endParaRPr lang="pt-BR" sz="2000"/>
        </a:p>
      </dgm:t>
    </dgm:pt>
    <dgm:pt modelId="{1972D852-B368-4D66-BE7E-08990777ABE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Trânsito</a:t>
          </a:r>
          <a:endParaRPr lang="pt-BR" sz="2000" dirty="0"/>
        </a:p>
      </dgm:t>
    </dgm:pt>
    <dgm:pt modelId="{72333B74-9A74-4AA9-B25A-90A7FE233D97}" type="parTrans" cxnId="{A7870EC7-5010-4119-AB58-C7C7C5DAAF25}">
      <dgm:prSet/>
      <dgm:spPr/>
      <dgm:t>
        <a:bodyPr/>
        <a:lstStyle/>
        <a:p>
          <a:endParaRPr lang="pt-BR" sz="2000"/>
        </a:p>
      </dgm:t>
    </dgm:pt>
    <dgm:pt modelId="{FB08A9A9-1603-4450-8E77-0267ECEB6F30}" type="sibTrans" cxnId="{A7870EC7-5010-4119-AB58-C7C7C5DAAF25}">
      <dgm:prSet/>
      <dgm:spPr/>
      <dgm:t>
        <a:bodyPr/>
        <a:lstStyle/>
        <a:p>
          <a:endParaRPr lang="pt-BR" sz="2000"/>
        </a:p>
      </dgm:t>
    </dgm:pt>
    <dgm:pt modelId="{3BAC1B2D-508D-43E0-B162-014912F0F3D5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Educação</a:t>
          </a:r>
          <a:endParaRPr lang="pt-BR" sz="2000" dirty="0"/>
        </a:p>
      </dgm:t>
    </dgm:pt>
    <dgm:pt modelId="{D1EFDA53-9A99-4B98-9A3F-E418D273BFAE}" type="parTrans" cxnId="{73024793-7A19-4F8A-9DE6-9B0B5C0D5852}">
      <dgm:prSet/>
      <dgm:spPr/>
      <dgm:t>
        <a:bodyPr/>
        <a:lstStyle/>
        <a:p>
          <a:endParaRPr lang="pt-BR" sz="2000"/>
        </a:p>
      </dgm:t>
    </dgm:pt>
    <dgm:pt modelId="{EAEAEED3-2D3F-46F6-81A4-4BF2DEDD9CEA}" type="sibTrans" cxnId="{73024793-7A19-4F8A-9DE6-9B0B5C0D5852}">
      <dgm:prSet/>
      <dgm:spPr/>
      <dgm:t>
        <a:bodyPr/>
        <a:lstStyle/>
        <a:p>
          <a:endParaRPr lang="pt-BR" sz="2000"/>
        </a:p>
      </dgm:t>
    </dgm:pt>
    <dgm:pt modelId="{6908E5EE-4029-489E-9DF5-5AFA42529F58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Saúde</a:t>
          </a:r>
          <a:endParaRPr lang="pt-BR" sz="2000" dirty="0"/>
        </a:p>
      </dgm:t>
    </dgm:pt>
    <dgm:pt modelId="{236A6D62-042D-49C5-BE9A-ECE4B53AE391}" type="parTrans" cxnId="{45B74A6D-F492-4DBA-8046-332206D3D12C}">
      <dgm:prSet/>
      <dgm:spPr/>
      <dgm:t>
        <a:bodyPr/>
        <a:lstStyle/>
        <a:p>
          <a:endParaRPr lang="pt-BR" sz="2000"/>
        </a:p>
      </dgm:t>
    </dgm:pt>
    <dgm:pt modelId="{0F84C61C-8D30-4906-A718-F7DFEEC3D7D0}" type="sibTrans" cxnId="{45B74A6D-F492-4DBA-8046-332206D3D12C}">
      <dgm:prSet/>
      <dgm:spPr/>
      <dgm:t>
        <a:bodyPr/>
        <a:lstStyle/>
        <a:p>
          <a:endParaRPr lang="pt-BR" sz="2000"/>
        </a:p>
      </dgm:t>
    </dgm:pt>
    <dgm:pt modelId="{2ADDABD7-4EBE-42EB-A263-664698451A39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2000" dirty="0" smtClean="0"/>
            <a:t>Indígena</a:t>
          </a:r>
          <a:endParaRPr lang="pt-BR" sz="2000" dirty="0"/>
        </a:p>
      </dgm:t>
    </dgm:pt>
    <dgm:pt modelId="{F32CACA4-6DCA-42A5-8C58-437267197772}" type="parTrans" cxnId="{8C1B12EB-8F6F-42B3-BDA6-B9222EE60590}">
      <dgm:prSet/>
      <dgm:spPr/>
      <dgm:t>
        <a:bodyPr/>
        <a:lstStyle/>
        <a:p>
          <a:endParaRPr lang="pt-BR" sz="2000"/>
        </a:p>
      </dgm:t>
    </dgm:pt>
    <dgm:pt modelId="{4E00F636-9389-4949-947C-FAE18A7F6EE7}" type="sibTrans" cxnId="{8C1B12EB-8F6F-42B3-BDA6-B9222EE60590}">
      <dgm:prSet/>
      <dgm:spPr/>
      <dgm:t>
        <a:bodyPr/>
        <a:lstStyle/>
        <a:p>
          <a:endParaRPr lang="pt-BR" sz="2000"/>
        </a:p>
      </dgm:t>
    </dgm:pt>
    <dgm:pt modelId="{FEB1AE45-30C7-4E70-8921-7B06797F543D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400" b="1" dirty="0" smtClean="0"/>
            <a:t>Trabalho</a:t>
          </a:r>
          <a:endParaRPr lang="pt-BR" sz="1400" b="1" dirty="0"/>
        </a:p>
      </dgm:t>
    </dgm:pt>
    <dgm:pt modelId="{886D1F2C-A6B4-4EF1-A823-BAF952D80173}" type="parTrans" cxnId="{C1A0354A-2BA4-4FE4-AFDC-6AC2696DF0F5}">
      <dgm:prSet/>
      <dgm:spPr/>
      <dgm:t>
        <a:bodyPr/>
        <a:lstStyle/>
        <a:p>
          <a:endParaRPr lang="pt-BR"/>
        </a:p>
      </dgm:t>
    </dgm:pt>
    <dgm:pt modelId="{5C4A7A9A-F973-48DB-B0D5-AC8379295DB7}" type="sibTrans" cxnId="{C1A0354A-2BA4-4FE4-AFDC-6AC2696DF0F5}">
      <dgm:prSet/>
      <dgm:spPr/>
      <dgm:t>
        <a:bodyPr/>
        <a:lstStyle/>
        <a:p>
          <a:endParaRPr lang="pt-BR"/>
        </a:p>
      </dgm:t>
    </dgm:pt>
    <dgm:pt modelId="{A85E46FA-9943-43CB-A8A8-5441F64BE5FB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800" b="1" dirty="0" smtClean="0"/>
            <a:t>Pobres</a:t>
          </a:r>
          <a:endParaRPr lang="pt-BR" sz="1800" b="1" dirty="0"/>
        </a:p>
      </dgm:t>
    </dgm:pt>
    <dgm:pt modelId="{7E7D382B-C40B-48E0-A4F1-A3DF72EEEAD4}" type="parTrans" cxnId="{018DAC48-0E5F-46DE-A240-A49B23F94F13}">
      <dgm:prSet/>
      <dgm:spPr/>
      <dgm:t>
        <a:bodyPr/>
        <a:lstStyle/>
        <a:p>
          <a:endParaRPr lang="pt-BR"/>
        </a:p>
      </dgm:t>
    </dgm:pt>
    <dgm:pt modelId="{9DB04FC6-0DAA-4D0B-9501-7397F599CEF3}" type="sibTrans" cxnId="{018DAC48-0E5F-46DE-A240-A49B23F94F13}">
      <dgm:prSet/>
      <dgm:spPr/>
      <dgm:t>
        <a:bodyPr/>
        <a:lstStyle/>
        <a:p>
          <a:endParaRPr lang="pt-BR"/>
        </a:p>
      </dgm:t>
    </dgm:pt>
    <dgm:pt modelId="{187E783D-9ABD-49F4-BAF1-A8B5DA9615C2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/>
            <a:t>Encarcerados</a:t>
          </a:r>
          <a:endParaRPr lang="pt-BR" b="1" dirty="0"/>
        </a:p>
      </dgm:t>
    </dgm:pt>
    <dgm:pt modelId="{F3559075-5296-4A41-9336-37D14DDFE03B}" type="parTrans" cxnId="{2D7CE9A1-BBF9-42E8-B84B-89890339214C}">
      <dgm:prSet/>
      <dgm:spPr/>
      <dgm:t>
        <a:bodyPr/>
        <a:lstStyle/>
        <a:p>
          <a:endParaRPr lang="pt-BR"/>
        </a:p>
      </dgm:t>
    </dgm:pt>
    <dgm:pt modelId="{C0E5BF79-E6AF-4912-9B4B-4E70B5C214E9}" type="sibTrans" cxnId="{2D7CE9A1-BBF9-42E8-B84B-89890339214C}">
      <dgm:prSet/>
      <dgm:spPr/>
      <dgm:t>
        <a:bodyPr/>
        <a:lstStyle/>
        <a:p>
          <a:endParaRPr lang="pt-BR"/>
        </a:p>
      </dgm:t>
    </dgm:pt>
    <dgm:pt modelId="{8E70B0E7-FC3C-46B7-BE32-98931E8C3692}">
      <dgm:prSet custScaleX="173543" custRadScaleRad="99427" custRadScaleInc="201835"/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101F7FA2-19C6-4BED-AFED-A624E2EA47CE}" type="parTrans" cxnId="{7F0B43BF-9BAD-4320-8677-4AC93B4D44D3}">
      <dgm:prSet/>
      <dgm:spPr/>
      <dgm:t>
        <a:bodyPr/>
        <a:lstStyle/>
        <a:p>
          <a:endParaRPr lang="pt-BR"/>
        </a:p>
      </dgm:t>
    </dgm:pt>
    <dgm:pt modelId="{498E02B6-412C-462F-B052-59A4014DA1D1}" type="sibTrans" cxnId="{7F0B43BF-9BAD-4320-8677-4AC93B4D44D3}">
      <dgm:prSet/>
      <dgm:spPr/>
      <dgm:t>
        <a:bodyPr/>
        <a:lstStyle/>
        <a:p>
          <a:endParaRPr lang="pt-BR"/>
        </a:p>
      </dgm:t>
    </dgm:pt>
    <dgm:pt modelId="{0B3ADD20-A9E9-47E4-A1F9-BF3183960FB0}">
      <dgm:prSet custScaleX="173543" custRadScaleRad="99427" custRadScaleInc="201835"/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052B3C7B-415F-4029-8125-7D81084F2F92}" type="parTrans" cxnId="{1D5A2BE7-256E-4403-87FB-FE921AA9A1C2}">
      <dgm:prSet/>
      <dgm:spPr/>
      <dgm:t>
        <a:bodyPr/>
        <a:lstStyle/>
        <a:p>
          <a:endParaRPr lang="pt-BR"/>
        </a:p>
      </dgm:t>
    </dgm:pt>
    <dgm:pt modelId="{8907FE57-9EF7-4094-875B-A371195869E9}" type="sibTrans" cxnId="{1D5A2BE7-256E-4403-87FB-FE921AA9A1C2}">
      <dgm:prSet/>
      <dgm:spPr/>
      <dgm:t>
        <a:bodyPr/>
        <a:lstStyle/>
        <a:p>
          <a:endParaRPr lang="pt-BR"/>
        </a:p>
      </dgm:t>
    </dgm:pt>
    <dgm:pt modelId="{A2B5EC5F-6F4D-4B25-886F-DD15C6080302}">
      <dgm:prSet custScaleX="173543" custRadScaleRad="99427" custRadScaleInc="201835"/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50D14FF0-C3F0-4EA4-A998-FB7B2EB6A22A}" type="parTrans" cxnId="{32C2C2DC-583F-4694-82AD-AB94E665D627}">
      <dgm:prSet/>
      <dgm:spPr/>
      <dgm:t>
        <a:bodyPr/>
        <a:lstStyle/>
        <a:p>
          <a:endParaRPr lang="pt-BR"/>
        </a:p>
      </dgm:t>
    </dgm:pt>
    <dgm:pt modelId="{82F27B2D-4778-4802-A3B9-CD4621A3DA8E}" type="sibTrans" cxnId="{32C2C2DC-583F-4694-82AD-AB94E665D627}">
      <dgm:prSet/>
      <dgm:spPr/>
      <dgm:t>
        <a:bodyPr/>
        <a:lstStyle/>
        <a:p>
          <a:endParaRPr lang="pt-BR"/>
        </a:p>
      </dgm:t>
    </dgm:pt>
    <dgm:pt modelId="{AE00F807-F3C1-4453-BC06-186DE1A1DD9A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600" b="1" dirty="0" smtClean="0"/>
            <a:t>Família</a:t>
          </a:r>
          <a:endParaRPr lang="pt-BR" sz="1600" b="1" dirty="0"/>
        </a:p>
      </dgm:t>
    </dgm:pt>
    <dgm:pt modelId="{0107387F-3854-45E9-9F19-758F6545036B}" type="parTrans" cxnId="{C8764F5A-49AD-472A-9B42-C4E6CE481169}">
      <dgm:prSet/>
      <dgm:spPr/>
      <dgm:t>
        <a:bodyPr/>
        <a:lstStyle/>
        <a:p>
          <a:endParaRPr lang="pt-BR"/>
        </a:p>
      </dgm:t>
    </dgm:pt>
    <dgm:pt modelId="{E59382EA-3BF4-4196-AD8D-FD72215CD3B4}" type="sibTrans" cxnId="{C8764F5A-49AD-472A-9B42-C4E6CE481169}">
      <dgm:prSet/>
      <dgm:spPr/>
      <dgm:t>
        <a:bodyPr/>
        <a:lstStyle/>
        <a:p>
          <a:endParaRPr lang="pt-BR"/>
        </a:p>
      </dgm:t>
    </dgm:pt>
    <dgm:pt modelId="{E5C6F54E-632A-4E1C-B429-7E94DB375CF7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pt-BR" b="1" dirty="0" smtClean="0"/>
            <a:t>Idosos</a:t>
          </a:r>
          <a:endParaRPr lang="pt-BR" b="1" dirty="0"/>
        </a:p>
      </dgm:t>
    </dgm:pt>
    <dgm:pt modelId="{E27C966F-FE2F-4182-8968-B92F6858A01F}" type="parTrans" cxnId="{2DE0337C-DE16-4CA9-8CF7-3E1C3B0B735C}">
      <dgm:prSet/>
      <dgm:spPr/>
      <dgm:t>
        <a:bodyPr/>
        <a:lstStyle/>
        <a:p>
          <a:endParaRPr lang="pt-BR"/>
        </a:p>
      </dgm:t>
    </dgm:pt>
    <dgm:pt modelId="{FBCEE675-7E40-48F2-8645-5B034F1A100F}" type="sibTrans" cxnId="{2DE0337C-DE16-4CA9-8CF7-3E1C3B0B735C}">
      <dgm:prSet/>
      <dgm:spPr/>
      <dgm:t>
        <a:bodyPr/>
        <a:lstStyle/>
        <a:p>
          <a:endParaRPr lang="pt-BR"/>
        </a:p>
      </dgm:t>
    </dgm:pt>
    <dgm:pt modelId="{862280E6-07B8-4193-B726-8BDA3753CDA3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1" dirty="0" smtClean="0"/>
            <a:t>Povo de Rua</a:t>
          </a:r>
          <a:endParaRPr lang="pt-BR" sz="1200" b="1" dirty="0"/>
        </a:p>
      </dgm:t>
    </dgm:pt>
    <dgm:pt modelId="{CD0DC09D-B8FB-4FA6-8933-E7B62A9AE943}" type="parTrans" cxnId="{CFCBE8A4-7798-46A8-9EEE-E7EBF53FDE77}">
      <dgm:prSet/>
      <dgm:spPr/>
      <dgm:t>
        <a:bodyPr/>
        <a:lstStyle/>
        <a:p>
          <a:endParaRPr lang="pt-BR"/>
        </a:p>
      </dgm:t>
    </dgm:pt>
    <dgm:pt modelId="{127D5194-7FEA-4326-BD29-91789B7B5187}" type="sibTrans" cxnId="{CFCBE8A4-7798-46A8-9EEE-E7EBF53FDE77}">
      <dgm:prSet/>
      <dgm:spPr/>
      <dgm:t>
        <a:bodyPr/>
        <a:lstStyle/>
        <a:p>
          <a:endParaRPr lang="pt-BR"/>
        </a:p>
      </dgm:t>
    </dgm:pt>
    <dgm:pt modelId="{2E45A219-5BE9-46A4-AF8E-9FD0B83DD67F}">
      <dgm:prSet custT="1"/>
      <dgm:spPr>
        <a:ln>
          <a:solidFill>
            <a:schemeClr val="tx1"/>
          </a:solidFill>
        </a:ln>
      </dgm:spPr>
      <dgm:t>
        <a:bodyPr/>
        <a:lstStyle/>
        <a:p>
          <a:r>
            <a:rPr lang="pt-BR" sz="1200" b="0" dirty="0" smtClean="0"/>
            <a:t>Criança</a:t>
          </a:r>
          <a:endParaRPr lang="pt-BR" sz="1200" b="0" dirty="0"/>
        </a:p>
      </dgm:t>
    </dgm:pt>
    <dgm:pt modelId="{5BBAB805-684A-4EA2-806F-6D4C8DEFD27B}" type="parTrans" cxnId="{0AC5C350-7601-48C4-8FE9-B7A71548195A}">
      <dgm:prSet/>
      <dgm:spPr/>
      <dgm:t>
        <a:bodyPr/>
        <a:lstStyle/>
        <a:p>
          <a:endParaRPr lang="pt-BR"/>
        </a:p>
      </dgm:t>
    </dgm:pt>
    <dgm:pt modelId="{F49A17EF-8DB4-43E1-8773-85104125B193}" type="sibTrans" cxnId="{0AC5C350-7601-48C4-8FE9-B7A71548195A}">
      <dgm:prSet/>
      <dgm:spPr/>
      <dgm:t>
        <a:bodyPr/>
        <a:lstStyle/>
        <a:p>
          <a:endParaRPr lang="pt-BR"/>
        </a:p>
      </dgm:t>
    </dgm:pt>
    <dgm:pt modelId="{726B4697-F6A0-4CFA-A6B1-5805B358619B}" type="pres">
      <dgm:prSet presAssocID="{E2E1AA4F-8A65-49CC-8836-A7ACC5FCD0F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37AF99-6628-4A8D-969E-8EEF02734292}" type="pres">
      <dgm:prSet presAssocID="{E2E1AA4F-8A65-49CC-8836-A7ACC5FCD0F4}" presName="radial" presStyleCnt="0">
        <dgm:presLayoutVars>
          <dgm:animLvl val="ctr"/>
        </dgm:presLayoutVars>
      </dgm:prSet>
      <dgm:spPr/>
    </dgm:pt>
    <dgm:pt modelId="{0CE41178-1ED0-40E9-8211-85E512190AF4}" type="pres">
      <dgm:prSet presAssocID="{28A20E10-A8E8-468A-964C-EE6AF5E028E2}" presName="centerShape" presStyleLbl="vennNode1" presStyleIdx="0" presStyleCnt="22" custScaleX="135385" custScaleY="75550"/>
      <dgm:spPr>
        <a:prstGeom prst="irregularSeal2">
          <a:avLst/>
        </a:prstGeom>
      </dgm:spPr>
      <dgm:t>
        <a:bodyPr/>
        <a:lstStyle/>
        <a:p>
          <a:endParaRPr lang="pt-BR"/>
        </a:p>
      </dgm:t>
    </dgm:pt>
    <dgm:pt modelId="{B89A0920-1763-4C3E-903F-DAFC19026A8A}" type="pres">
      <dgm:prSet presAssocID="{C0C07A4B-9049-4596-AAA5-289FCA93803C}" presName="node" presStyleLbl="vennNode1" presStyleIdx="1" presStyleCnt="22" custScaleX="138944" custRadScaleRad="103938" custRadScaleInc="65603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2C35C853-A156-45F8-A3ED-3EAED057B10A}" type="pres">
      <dgm:prSet presAssocID="{F376D2C6-D373-4F16-A669-033375A2D464}" presName="node" presStyleLbl="vennNode1" presStyleIdx="2" presStyleCnt="22" custScaleX="216518" custRadScaleRad="157616" custRadScaleInc="97833">
        <dgm:presLayoutVars>
          <dgm:bulletEnabled val="1"/>
        </dgm:presLayoutVars>
      </dgm:prSet>
      <dgm:spPr>
        <a:prstGeom prst="irregularSeal2">
          <a:avLst/>
        </a:prstGeom>
      </dgm:spPr>
      <dgm:t>
        <a:bodyPr/>
        <a:lstStyle/>
        <a:p>
          <a:endParaRPr lang="pt-BR"/>
        </a:p>
      </dgm:t>
    </dgm:pt>
    <dgm:pt modelId="{4BDC4774-D047-4401-BFC8-720974DC5544}" type="pres">
      <dgm:prSet presAssocID="{98A7F6A6-2D0B-432A-85EF-1042A93D19BE}" presName="node" presStyleLbl="vennNode1" presStyleIdx="3" presStyleCnt="22" custScaleX="195391" custRadScaleRad="55694" custRadScaleInc="-123804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ED40B0F0-1039-460B-BF45-5E87A6810B21}" type="pres">
      <dgm:prSet presAssocID="{1972D852-B368-4D66-BE7E-08990777ABEF}" presName="node" presStyleLbl="vennNode1" presStyleIdx="4" presStyleCnt="22" custScaleX="251656" custRadScaleRad="120479" custRadScaleInc="30252">
        <dgm:presLayoutVars>
          <dgm:bulletEnabled val="1"/>
        </dgm:presLayoutVars>
      </dgm:prSet>
      <dgm:spPr>
        <a:prstGeom prst="irregularSeal2">
          <a:avLst/>
        </a:prstGeom>
      </dgm:spPr>
      <dgm:t>
        <a:bodyPr/>
        <a:lstStyle/>
        <a:p>
          <a:endParaRPr lang="pt-BR"/>
        </a:p>
      </dgm:t>
    </dgm:pt>
    <dgm:pt modelId="{ADB66777-B5F6-459E-8FA8-7DC09E68D29B}" type="pres">
      <dgm:prSet presAssocID="{3BAC1B2D-508D-43E0-B162-014912F0F3D5}" presName="node" presStyleLbl="vennNode1" presStyleIdx="5" presStyleCnt="22" custScaleX="181054" custRadScaleRad="195127" custRadScaleInc="-47667">
        <dgm:presLayoutVars>
          <dgm:bulletEnabled val="1"/>
        </dgm:presLayoutVars>
      </dgm:prSet>
      <dgm:spPr>
        <a:prstGeom prst="star8">
          <a:avLst/>
        </a:prstGeom>
      </dgm:spPr>
      <dgm:t>
        <a:bodyPr/>
        <a:lstStyle/>
        <a:p>
          <a:endParaRPr lang="pt-BR"/>
        </a:p>
      </dgm:t>
    </dgm:pt>
    <dgm:pt modelId="{7C518B86-860C-4596-90C2-CA1136FB7EBD}" type="pres">
      <dgm:prSet presAssocID="{6908E5EE-4029-489E-9DF5-5AFA42529F58}" presName="node" presStyleLbl="vennNode1" presStyleIdx="6" presStyleCnt="22" custScaleX="160908" custRadScaleRad="88942" custRadScaleInc="-50606">
        <dgm:presLayoutVars>
          <dgm:bulletEnabled val="1"/>
        </dgm:presLayoutVars>
      </dgm:prSet>
      <dgm:spPr>
        <a:prstGeom prst="star12">
          <a:avLst/>
        </a:prstGeom>
      </dgm:spPr>
      <dgm:t>
        <a:bodyPr/>
        <a:lstStyle/>
        <a:p>
          <a:endParaRPr lang="pt-BR"/>
        </a:p>
      </dgm:t>
    </dgm:pt>
    <dgm:pt modelId="{4D71C6C9-7253-48E8-AA83-787B8E6D3722}" type="pres">
      <dgm:prSet presAssocID="{2ADDABD7-4EBE-42EB-A263-664698451A39}" presName="node" presStyleLbl="vennNode1" presStyleIdx="7" presStyleCnt="22" custScaleX="255751" custRadScaleRad="179971" custRadScaleInc="-118595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289FBF29-10F5-400D-91D7-E25E5719B92C}" type="pres">
      <dgm:prSet presAssocID="{E5C6F54E-632A-4E1C-B429-7E94DB375CF7}" presName="node" presStyleLbl="vennNode1" presStyleIdx="8" presStyleCnt="22" custScaleX="177202" custRadScaleRad="170462" custRadScaleInc="-134067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5F0049E9-FAE7-4763-A18E-7FD777177DFD}" type="pres">
      <dgm:prSet presAssocID="{372F0217-9251-48DD-9A80-7252B14803AF}" presName="node" presStyleLbl="vennNode1" presStyleIdx="9" presStyleCnt="22" custScaleX="365541" custRadScaleRad="85749" custRadScaleInc="-126586">
        <dgm:presLayoutVars>
          <dgm:bulletEnabled val="1"/>
        </dgm:presLayoutVars>
      </dgm:prSet>
      <dgm:spPr>
        <a:prstGeom prst="irregularSeal2">
          <a:avLst/>
        </a:prstGeom>
      </dgm:spPr>
      <dgm:t>
        <a:bodyPr/>
        <a:lstStyle/>
        <a:p>
          <a:endParaRPr lang="pt-BR"/>
        </a:p>
      </dgm:t>
    </dgm:pt>
    <dgm:pt modelId="{B56446C0-61BC-4117-BB51-00AAFF856189}" type="pres">
      <dgm:prSet presAssocID="{35CCEF7D-8573-42E9-9685-57D9AA4CE517}" presName="node" presStyleLbl="vennNode1" presStyleIdx="10" presStyleCnt="22" custScaleX="235296" custRadScaleRad="154818" custRadScaleInc="-203093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F62B92CF-5B28-4DCD-8108-541B6A79E9ED}" type="pres">
      <dgm:prSet presAssocID="{FEB1AE45-30C7-4E70-8921-7B06797F543D}" presName="node" presStyleLbl="vennNode1" presStyleIdx="11" presStyleCnt="22" custScaleX="212523" custRadScaleRad="135416" custRadScaleInc="335167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6C58E922-C245-4A9F-BB69-5A3DC91E94C8}" type="pres">
      <dgm:prSet presAssocID="{862280E6-07B8-4193-B726-8BDA3753CDA3}" presName="node" presStyleLbl="vennNode1" presStyleIdx="12" presStyleCnt="22" custScaleX="212654" custRadScaleRad="72976" custRadScaleInc="47256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B1610775-E739-4FDA-B282-1FD73D30C310}" type="pres">
      <dgm:prSet presAssocID="{A85E46FA-9943-43CB-A8A8-5441F64BE5FB}" presName="node" presStyleLbl="vennNode1" presStyleIdx="13" presStyleCnt="22" custScaleX="250620" custScaleY="127554" custRadScaleRad="200812" custRadScaleInc="232896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0F1AE3E6-BFFD-487A-B3D9-EAFC88656780}" type="pres">
      <dgm:prSet presAssocID="{AE00F807-F3C1-4453-BC06-186DE1A1DD9A}" presName="node" presStyleLbl="vennNode1" presStyleIdx="14" presStyleCnt="22" custScaleX="173543" custRadScaleRad="106498" custRadScaleInc="132669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BB2DF025-E0A6-48D3-9FB9-786E135E36C3}" type="pres">
      <dgm:prSet presAssocID="{2E45A219-5BE9-46A4-AF8E-9FD0B83DD67F}" presName="node" presStyleLbl="vennNode1" presStyleIdx="15" presStyleCnt="22" custScaleX="248604" custRadScaleRad="87159" custRadScaleInc="195602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AB9B9452-5FBD-48F0-8701-0FF38CBF1982}" type="pres">
      <dgm:prSet presAssocID="{187E783D-9ABD-49F4-BAF1-A8B5DA9615C2}" presName="node" presStyleLbl="vennNode1" presStyleIdx="16" presStyleCnt="22" custScaleX="210651" custRadScaleRad="77223" custRadScaleInc="304836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52E52FED-B6E0-4E8C-BC7F-C926313F41FE}" type="pres">
      <dgm:prSet presAssocID="{F64FACC1-7D6A-4119-B156-D39D2674B94D}" presName="node" presStyleLbl="vennNode1" presStyleIdx="17" presStyleCnt="22" custScaleX="333797" custRadScaleRad="190259" custRadScaleInc="24012">
        <dgm:presLayoutVars>
          <dgm:bulletEnabled val="1"/>
        </dgm:presLayoutVars>
      </dgm:prSet>
      <dgm:spPr>
        <a:prstGeom prst="irregularSeal1">
          <a:avLst/>
        </a:prstGeom>
      </dgm:spPr>
      <dgm:t>
        <a:bodyPr/>
        <a:lstStyle/>
        <a:p>
          <a:endParaRPr lang="pt-BR"/>
        </a:p>
      </dgm:t>
    </dgm:pt>
    <dgm:pt modelId="{02D013C8-5367-4CDD-ABA9-D8DFD6CBB83D}" type="pres">
      <dgm:prSet presAssocID="{F4DFF07B-71B3-4041-B927-34EA22F0BE95}" presName="node" presStyleLbl="vennNode1" presStyleIdx="18" presStyleCnt="22" custScaleX="231056" custRadScaleRad="183570" custRadScaleInc="-167049">
        <dgm:presLayoutVars>
          <dgm:bulletEnabled val="1"/>
        </dgm:presLayoutVars>
      </dgm:prSet>
      <dgm:spPr>
        <a:prstGeom prst="irregularSeal2">
          <a:avLst/>
        </a:prstGeom>
      </dgm:spPr>
      <dgm:t>
        <a:bodyPr/>
        <a:lstStyle/>
        <a:p>
          <a:endParaRPr lang="pt-BR"/>
        </a:p>
      </dgm:t>
    </dgm:pt>
    <dgm:pt modelId="{171008FC-7F75-4F49-AC0A-2F547192E2FE}" type="pres">
      <dgm:prSet presAssocID="{779A8C67-BA8E-4074-A6C1-51A4DFC9638B}" presName="node" presStyleLbl="vennNode1" presStyleIdx="19" presStyleCnt="22" custScaleX="296929" custRadScaleRad="163893" custRadScaleInc="-75199">
        <dgm:presLayoutVars>
          <dgm:bulletEnabled val="1"/>
        </dgm:presLayoutVars>
      </dgm:prSet>
      <dgm:spPr>
        <a:prstGeom prst="irregularSeal2">
          <a:avLst/>
        </a:prstGeom>
      </dgm:spPr>
      <dgm:t>
        <a:bodyPr/>
        <a:lstStyle/>
        <a:p>
          <a:endParaRPr lang="pt-BR"/>
        </a:p>
      </dgm:t>
    </dgm:pt>
    <dgm:pt modelId="{5696D079-FA10-4641-A6C0-5FAB9B2C4799}" type="pres">
      <dgm:prSet presAssocID="{68751D4B-36F8-484B-A1AA-DA1D5B6BD7AC}" presName="node" presStyleLbl="vennNode1" presStyleIdx="20" presStyleCnt="22" custScaleX="309330" custRadScaleRad="202020" custRadScaleInc="-136079">
        <dgm:presLayoutVars>
          <dgm:bulletEnabled val="1"/>
        </dgm:presLayoutVars>
      </dgm:prSet>
      <dgm:spPr>
        <a:prstGeom prst="irregularSeal2">
          <a:avLst/>
        </a:prstGeom>
      </dgm:spPr>
      <dgm:t>
        <a:bodyPr/>
        <a:lstStyle/>
        <a:p>
          <a:endParaRPr lang="pt-BR"/>
        </a:p>
      </dgm:t>
    </dgm:pt>
    <dgm:pt modelId="{828E5F8C-7077-4B30-9256-83C668214330}" type="pres">
      <dgm:prSet presAssocID="{DB80CB8F-6CA0-4DB7-9114-FBB4482C2F0B}" presName="node" presStyleLbl="vennNode1" presStyleIdx="21" presStyleCnt="22" custScaleX="298379" custRadScaleRad="117156" custRadScaleInc="-35749">
        <dgm:presLayoutVars>
          <dgm:bulletEnabled val="1"/>
        </dgm:presLayoutVars>
      </dgm:prSet>
      <dgm:spPr>
        <a:prstGeom prst="irregularSeal2">
          <a:avLst/>
        </a:prstGeom>
      </dgm:spPr>
      <dgm:t>
        <a:bodyPr/>
        <a:lstStyle/>
        <a:p>
          <a:endParaRPr lang="pt-BR"/>
        </a:p>
      </dgm:t>
    </dgm:pt>
  </dgm:ptLst>
  <dgm:cxnLst>
    <dgm:cxn modelId="{EB0984EB-95CD-42C5-BB7E-2705DA8ED9E5}" srcId="{28A20E10-A8E8-468A-964C-EE6AF5E028E2}" destId="{35CCEF7D-8573-42E9-9685-57D9AA4CE517}" srcOrd="9" destOrd="0" parTransId="{48775B4C-66C7-419E-819A-99511A881F0C}" sibTransId="{694F9293-3A5D-46A8-B62B-02C60866CCE7}"/>
    <dgm:cxn modelId="{32C2C2DC-583F-4694-82AD-AB94E665D627}" srcId="{E2E1AA4F-8A65-49CC-8836-A7ACC5FCD0F4}" destId="{A2B5EC5F-6F4D-4B25-886F-DD15C6080302}" srcOrd="3" destOrd="0" parTransId="{50D14FF0-C3F0-4EA4-A998-FB7B2EB6A22A}" sibTransId="{82F27B2D-4778-4802-A3B9-CD4621A3DA8E}"/>
    <dgm:cxn modelId="{FD81563E-D114-4E0D-9488-511EAF945FDE}" type="presOf" srcId="{862280E6-07B8-4193-B726-8BDA3753CDA3}" destId="{6C58E922-C245-4A9F-BB69-5A3DC91E94C8}" srcOrd="0" destOrd="0" presId="urn:microsoft.com/office/officeart/2005/8/layout/radial3"/>
    <dgm:cxn modelId="{5C5A96AD-0446-42E9-9584-F5AC2649C650}" type="presOf" srcId="{E2E1AA4F-8A65-49CC-8836-A7ACC5FCD0F4}" destId="{726B4697-F6A0-4CFA-A6B1-5805B358619B}" srcOrd="0" destOrd="0" presId="urn:microsoft.com/office/officeart/2005/8/layout/radial3"/>
    <dgm:cxn modelId="{E75834D0-E415-40D0-9C7B-9548C6F2F011}" type="presOf" srcId="{187E783D-9ABD-49F4-BAF1-A8B5DA9615C2}" destId="{AB9B9452-5FBD-48F0-8701-0FF38CBF1982}" srcOrd="0" destOrd="0" presId="urn:microsoft.com/office/officeart/2005/8/layout/radial3"/>
    <dgm:cxn modelId="{018DAC48-0E5F-46DE-A240-A49B23F94F13}" srcId="{28A20E10-A8E8-468A-964C-EE6AF5E028E2}" destId="{A85E46FA-9943-43CB-A8A8-5441F64BE5FB}" srcOrd="12" destOrd="0" parTransId="{7E7D382B-C40B-48E0-A4F1-A3DF72EEEAD4}" sibTransId="{9DB04FC6-0DAA-4D0B-9501-7397F599CEF3}"/>
    <dgm:cxn modelId="{901A3674-39AC-408E-84AB-BD5BF567A9CA}" type="presOf" srcId="{F4DFF07B-71B3-4041-B927-34EA22F0BE95}" destId="{02D013C8-5367-4CDD-ABA9-D8DFD6CBB83D}" srcOrd="0" destOrd="0" presId="urn:microsoft.com/office/officeart/2005/8/layout/radial3"/>
    <dgm:cxn modelId="{0AC5C350-7601-48C4-8FE9-B7A71548195A}" srcId="{28A20E10-A8E8-468A-964C-EE6AF5E028E2}" destId="{2E45A219-5BE9-46A4-AF8E-9FD0B83DD67F}" srcOrd="14" destOrd="0" parTransId="{5BBAB805-684A-4EA2-806F-6D4C8DEFD27B}" sibTransId="{F49A17EF-8DB4-43E1-8773-85104125B193}"/>
    <dgm:cxn modelId="{80A96626-E108-4080-B7F1-1BB3AF67FF0A}" type="presOf" srcId="{35CCEF7D-8573-42E9-9685-57D9AA4CE517}" destId="{B56446C0-61BC-4117-BB51-00AAFF856189}" srcOrd="0" destOrd="0" presId="urn:microsoft.com/office/officeart/2005/8/layout/radial3"/>
    <dgm:cxn modelId="{55C08761-23B8-4410-ADFB-E1AB12160342}" type="presOf" srcId="{372F0217-9251-48DD-9A80-7252B14803AF}" destId="{5F0049E9-FAE7-4763-A18E-7FD777177DFD}" srcOrd="0" destOrd="0" presId="urn:microsoft.com/office/officeart/2005/8/layout/radial3"/>
    <dgm:cxn modelId="{9221E441-0E72-4385-B46E-102737100074}" type="presOf" srcId="{28A20E10-A8E8-468A-964C-EE6AF5E028E2}" destId="{0CE41178-1ED0-40E9-8211-85E512190AF4}" srcOrd="0" destOrd="0" presId="urn:microsoft.com/office/officeart/2005/8/layout/radial3"/>
    <dgm:cxn modelId="{AFD2BAEF-B216-4999-A78B-ADF65BBB1185}" type="presOf" srcId="{68751D4B-36F8-484B-A1AA-DA1D5B6BD7AC}" destId="{5696D079-FA10-4641-A6C0-5FAB9B2C4799}" srcOrd="0" destOrd="0" presId="urn:microsoft.com/office/officeart/2005/8/layout/radial3"/>
    <dgm:cxn modelId="{4DF8A08B-63FF-4115-81AC-32FC189E1F47}" type="presOf" srcId="{AE00F807-F3C1-4453-BC06-186DE1A1DD9A}" destId="{0F1AE3E6-BFFD-487A-B3D9-EAFC88656780}" srcOrd="0" destOrd="0" presId="urn:microsoft.com/office/officeart/2005/8/layout/radial3"/>
    <dgm:cxn modelId="{8E5079A3-3A97-4BC3-866C-43651951B699}" srcId="{28A20E10-A8E8-468A-964C-EE6AF5E028E2}" destId="{F4DFF07B-71B3-4041-B927-34EA22F0BE95}" srcOrd="17" destOrd="0" parTransId="{5AF10F9A-5231-4F5D-BE4A-E2025E91E3A1}" sibTransId="{F8D11411-96BA-4A6D-80CE-8827E9287F10}"/>
    <dgm:cxn modelId="{49BDE611-D6A0-4A46-948A-0A86CE5EA7CA}" type="presOf" srcId="{1972D852-B368-4D66-BE7E-08990777ABEF}" destId="{ED40B0F0-1039-460B-BF45-5E87A6810B21}" srcOrd="0" destOrd="0" presId="urn:microsoft.com/office/officeart/2005/8/layout/radial3"/>
    <dgm:cxn modelId="{77549006-8897-40F7-9BD9-A44186ED7B7F}" type="presOf" srcId="{FEB1AE45-30C7-4E70-8921-7B06797F543D}" destId="{F62B92CF-5B28-4DCD-8108-541B6A79E9ED}" srcOrd="0" destOrd="0" presId="urn:microsoft.com/office/officeart/2005/8/layout/radial3"/>
    <dgm:cxn modelId="{83AAD306-EBF7-4982-A517-644D75DB1A89}" type="presOf" srcId="{A85E46FA-9943-43CB-A8A8-5441F64BE5FB}" destId="{B1610775-E739-4FDA-B282-1FD73D30C310}" srcOrd="0" destOrd="0" presId="urn:microsoft.com/office/officeart/2005/8/layout/radial3"/>
    <dgm:cxn modelId="{EDB983A9-9771-4456-B768-7FB0013489DD}" srcId="{28A20E10-A8E8-468A-964C-EE6AF5E028E2}" destId="{DB80CB8F-6CA0-4DB7-9114-FBB4482C2F0B}" srcOrd="20" destOrd="0" parTransId="{FA4BC4C9-23A6-4361-9AD6-3DBF9B8BAEE6}" sibTransId="{340C556F-EE87-4F93-A527-EFD115EE8E5F}"/>
    <dgm:cxn modelId="{45B74A6D-F492-4DBA-8046-332206D3D12C}" srcId="{28A20E10-A8E8-468A-964C-EE6AF5E028E2}" destId="{6908E5EE-4029-489E-9DF5-5AFA42529F58}" srcOrd="5" destOrd="0" parTransId="{236A6D62-042D-49C5-BE9A-ECE4B53AE391}" sibTransId="{0F84C61C-8D30-4906-A718-F7DFEEC3D7D0}"/>
    <dgm:cxn modelId="{CFCBE8A4-7798-46A8-9EEE-E7EBF53FDE77}" srcId="{28A20E10-A8E8-468A-964C-EE6AF5E028E2}" destId="{862280E6-07B8-4193-B726-8BDA3753CDA3}" srcOrd="11" destOrd="0" parTransId="{CD0DC09D-B8FB-4FA6-8933-E7B62A9AE943}" sibTransId="{127D5194-7FEA-4326-BD29-91789B7B5187}"/>
    <dgm:cxn modelId="{C8764F5A-49AD-472A-9B42-C4E6CE481169}" srcId="{28A20E10-A8E8-468A-964C-EE6AF5E028E2}" destId="{AE00F807-F3C1-4453-BC06-186DE1A1DD9A}" srcOrd="13" destOrd="0" parTransId="{0107387F-3854-45E9-9F19-758F6545036B}" sibTransId="{E59382EA-3BF4-4196-AD8D-FD72215CD3B4}"/>
    <dgm:cxn modelId="{1645C7BC-E434-41C7-B75E-22DD3E11F918}" srcId="{28A20E10-A8E8-468A-964C-EE6AF5E028E2}" destId="{C0C07A4B-9049-4596-AAA5-289FCA93803C}" srcOrd="0" destOrd="0" parTransId="{4221EAB8-A8E0-4980-ACC4-EC430FBA043A}" sibTransId="{E70BE63B-5B84-475C-8EC6-759F9E35A685}"/>
    <dgm:cxn modelId="{7C0280F5-7019-4CF5-9D1C-64DEA95D0957}" type="presOf" srcId="{779A8C67-BA8E-4074-A6C1-51A4DFC9638B}" destId="{171008FC-7F75-4F49-AC0A-2F547192E2FE}" srcOrd="0" destOrd="0" presId="urn:microsoft.com/office/officeart/2005/8/layout/radial3"/>
    <dgm:cxn modelId="{3F2FA2E7-96EE-46F0-9B74-BFABCD3540B9}" type="presOf" srcId="{DB80CB8F-6CA0-4DB7-9114-FBB4482C2F0B}" destId="{828E5F8C-7077-4B30-9256-83C668214330}" srcOrd="0" destOrd="0" presId="urn:microsoft.com/office/officeart/2005/8/layout/radial3"/>
    <dgm:cxn modelId="{73024793-7A19-4F8A-9DE6-9B0B5C0D5852}" srcId="{28A20E10-A8E8-468A-964C-EE6AF5E028E2}" destId="{3BAC1B2D-508D-43E0-B162-014912F0F3D5}" srcOrd="4" destOrd="0" parTransId="{D1EFDA53-9A99-4B98-9A3F-E418D273BFAE}" sibTransId="{EAEAEED3-2D3F-46F6-81A4-4BF2DEDD9CEA}"/>
    <dgm:cxn modelId="{F34330E9-74D7-427C-A9EE-A1371D933BD0}" type="presOf" srcId="{2ADDABD7-4EBE-42EB-A263-664698451A39}" destId="{4D71C6C9-7253-48E8-AA83-787B8E6D3722}" srcOrd="0" destOrd="0" presId="urn:microsoft.com/office/officeart/2005/8/layout/radial3"/>
    <dgm:cxn modelId="{2DE0337C-DE16-4CA9-8CF7-3E1C3B0B735C}" srcId="{28A20E10-A8E8-468A-964C-EE6AF5E028E2}" destId="{E5C6F54E-632A-4E1C-B429-7E94DB375CF7}" srcOrd="7" destOrd="0" parTransId="{E27C966F-FE2F-4182-8968-B92F6858A01F}" sibTransId="{FBCEE675-7E40-48F2-8645-5B034F1A100F}"/>
    <dgm:cxn modelId="{80BB0147-8478-4DEC-9102-FD809DDA2C9D}" srcId="{28A20E10-A8E8-468A-964C-EE6AF5E028E2}" destId="{F376D2C6-D373-4F16-A669-033375A2D464}" srcOrd="1" destOrd="0" parTransId="{49997B56-4672-4020-A7A6-3D7A653BFA85}" sibTransId="{217436B3-E843-44E9-8416-37051B565E6B}"/>
    <dgm:cxn modelId="{239B3283-26D5-4887-A5F4-4809876076F4}" type="presOf" srcId="{98A7F6A6-2D0B-432A-85EF-1042A93D19BE}" destId="{4BDC4774-D047-4401-BFC8-720974DC5544}" srcOrd="0" destOrd="0" presId="urn:microsoft.com/office/officeart/2005/8/layout/radial3"/>
    <dgm:cxn modelId="{88CC44C3-1ADB-481E-892B-DE9E433FD33C}" type="presOf" srcId="{3BAC1B2D-508D-43E0-B162-014912F0F3D5}" destId="{ADB66777-B5F6-459E-8FA8-7DC09E68D29B}" srcOrd="0" destOrd="0" presId="urn:microsoft.com/office/officeart/2005/8/layout/radial3"/>
    <dgm:cxn modelId="{A0D327D3-0DD6-4E1A-81B2-35D21C7ADCB9}" srcId="{28A20E10-A8E8-468A-964C-EE6AF5E028E2}" destId="{68751D4B-36F8-484B-A1AA-DA1D5B6BD7AC}" srcOrd="19" destOrd="0" parTransId="{B7CBA60F-013B-4435-A745-3E4FD08856B6}" sibTransId="{2D3F770D-CFD5-4A23-BF4C-B3D5BC1A3670}"/>
    <dgm:cxn modelId="{C1A0354A-2BA4-4FE4-AFDC-6AC2696DF0F5}" srcId="{28A20E10-A8E8-468A-964C-EE6AF5E028E2}" destId="{FEB1AE45-30C7-4E70-8921-7B06797F543D}" srcOrd="10" destOrd="0" parTransId="{886D1F2C-A6B4-4EF1-A823-BAF952D80173}" sibTransId="{5C4A7A9A-F973-48DB-B0D5-AC8379295DB7}"/>
    <dgm:cxn modelId="{432623C9-84E5-41A7-BD80-15D7CAABB846}" type="presOf" srcId="{6908E5EE-4029-489E-9DF5-5AFA42529F58}" destId="{7C518B86-860C-4596-90C2-CA1136FB7EBD}" srcOrd="0" destOrd="0" presId="urn:microsoft.com/office/officeart/2005/8/layout/radial3"/>
    <dgm:cxn modelId="{A7870EC7-5010-4119-AB58-C7C7C5DAAF25}" srcId="{28A20E10-A8E8-468A-964C-EE6AF5E028E2}" destId="{1972D852-B368-4D66-BE7E-08990777ABEF}" srcOrd="3" destOrd="0" parTransId="{72333B74-9A74-4AA9-B25A-90A7FE233D97}" sibTransId="{FB08A9A9-1603-4450-8E77-0267ECEB6F30}"/>
    <dgm:cxn modelId="{A0B2BEBD-74E2-4E9E-9960-1BB330352A4D}" srcId="{E2E1AA4F-8A65-49CC-8836-A7ACC5FCD0F4}" destId="{28A20E10-A8E8-468A-964C-EE6AF5E028E2}" srcOrd="0" destOrd="0" parTransId="{750E75E0-1554-465A-97B8-6127CE5B3438}" sibTransId="{461AA5A7-4C6F-4AF3-AC33-86D7A0DA3584}"/>
    <dgm:cxn modelId="{7F0B43BF-9BAD-4320-8677-4AC93B4D44D3}" srcId="{E2E1AA4F-8A65-49CC-8836-A7ACC5FCD0F4}" destId="{8E70B0E7-FC3C-46B7-BE32-98931E8C3692}" srcOrd="1" destOrd="0" parTransId="{101F7FA2-19C6-4BED-AFED-A624E2EA47CE}" sibTransId="{498E02B6-412C-462F-B052-59A4014DA1D1}"/>
    <dgm:cxn modelId="{E4B0905B-0526-456A-A3D8-F8B4DCD355A5}" type="presOf" srcId="{F376D2C6-D373-4F16-A669-033375A2D464}" destId="{2C35C853-A156-45F8-A3ED-3EAED057B10A}" srcOrd="0" destOrd="0" presId="urn:microsoft.com/office/officeart/2005/8/layout/radial3"/>
    <dgm:cxn modelId="{0BECF448-A67B-43B7-B301-F2D46BDC1EF9}" srcId="{28A20E10-A8E8-468A-964C-EE6AF5E028E2}" destId="{372F0217-9251-48DD-9A80-7252B14803AF}" srcOrd="8" destOrd="0" parTransId="{A34228D1-1348-4E29-87F4-7611810469A4}" sibTransId="{5774A30F-9B2C-4FB5-A837-3ED529E47924}"/>
    <dgm:cxn modelId="{1D5A2BE7-256E-4403-87FB-FE921AA9A1C2}" srcId="{E2E1AA4F-8A65-49CC-8836-A7ACC5FCD0F4}" destId="{0B3ADD20-A9E9-47E4-A1F9-BF3183960FB0}" srcOrd="2" destOrd="0" parTransId="{052B3C7B-415F-4029-8125-7D81084F2F92}" sibTransId="{8907FE57-9EF7-4094-875B-A371195869E9}"/>
    <dgm:cxn modelId="{2D7CE9A1-BBF9-42E8-B84B-89890339214C}" srcId="{28A20E10-A8E8-468A-964C-EE6AF5E028E2}" destId="{187E783D-9ABD-49F4-BAF1-A8B5DA9615C2}" srcOrd="15" destOrd="0" parTransId="{F3559075-5296-4A41-9336-37D14DDFE03B}" sibTransId="{C0E5BF79-E6AF-4912-9B4B-4E70B5C214E9}"/>
    <dgm:cxn modelId="{517E4942-F7E2-4BC8-8F03-19BCE92A9A06}" type="presOf" srcId="{E5C6F54E-632A-4E1C-B429-7E94DB375CF7}" destId="{289FBF29-10F5-400D-91D7-E25E5719B92C}" srcOrd="0" destOrd="0" presId="urn:microsoft.com/office/officeart/2005/8/layout/radial3"/>
    <dgm:cxn modelId="{B59AEFBE-640C-4A1B-8FAE-A75F413D3335}" type="presOf" srcId="{C0C07A4B-9049-4596-AAA5-289FCA93803C}" destId="{B89A0920-1763-4C3E-903F-DAFC19026A8A}" srcOrd="0" destOrd="0" presId="urn:microsoft.com/office/officeart/2005/8/layout/radial3"/>
    <dgm:cxn modelId="{815E6171-76FA-4360-8E8D-1B667CDE3759}" srcId="{28A20E10-A8E8-468A-964C-EE6AF5E028E2}" destId="{F64FACC1-7D6A-4119-B156-D39D2674B94D}" srcOrd="16" destOrd="0" parTransId="{98DDCC42-C9C8-45A2-8FC3-5E8A91D4F572}" sibTransId="{9453AC51-B1FF-4DEA-8259-8AFE2C7F1DD4}"/>
    <dgm:cxn modelId="{F9A99345-60E5-4D3E-B8BF-570E9E8DC48D}" type="presOf" srcId="{F64FACC1-7D6A-4119-B156-D39D2674B94D}" destId="{52E52FED-B6E0-4E8C-BC7F-C926313F41FE}" srcOrd="0" destOrd="0" presId="urn:microsoft.com/office/officeart/2005/8/layout/radial3"/>
    <dgm:cxn modelId="{96574FCB-80D4-4DD8-AD6A-2548D2536E52}" type="presOf" srcId="{2E45A219-5BE9-46A4-AF8E-9FD0B83DD67F}" destId="{BB2DF025-E0A6-48D3-9FB9-786E135E36C3}" srcOrd="0" destOrd="0" presId="urn:microsoft.com/office/officeart/2005/8/layout/radial3"/>
    <dgm:cxn modelId="{7407BE80-4DD0-43ED-A522-57975EB1FAFC}" srcId="{28A20E10-A8E8-468A-964C-EE6AF5E028E2}" destId="{779A8C67-BA8E-4074-A6C1-51A4DFC9638B}" srcOrd="18" destOrd="0" parTransId="{F6930C70-0C33-43F6-8B4E-6E78918EA88A}" sibTransId="{9B8A6C9C-7F8A-4583-8692-782610302F04}"/>
    <dgm:cxn modelId="{939BE65A-775B-4A88-803A-28819EF14EDA}" srcId="{28A20E10-A8E8-468A-964C-EE6AF5E028E2}" destId="{98A7F6A6-2D0B-432A-85EF-1042A93D19BE}" srcOrd="2" destOrd="0" parTransId="{67D0094D-A6EC-4948-A0D3-AC1C1A93AE91}" sibTransId="{8867DB5A-0215-49EB-8848-1262B0D95FB6}"/>
    <dgm:cxn modelId="{8C1B12EB-8F6F-42B3-BDA6-B9222EE60590}" srcId="{28A20E10-A8E8-468A-964C-EE6AF5E028E2}" destId="{2ADDABD7-4EBE-42EB-A263-664698451A39}" srcOrd="6" destOrd="0" parTransId="{F32CACA4-6DCA-42A5-8C58-437267197772}" sibTransId="{4E00F636-9389-4949-947C-FAE18A7F6EE7}"/>
    <dgm:cxn modelId="{B388E2B6-0305-4D29-986A-760B56185849}" type="presParOf" srcId="{726B4697-F6A0-4CFA-A6B1-5805B358619B}" destId="{2A37AF99-6628-4A8D-969E-8EEF02734292}" srcOrd="0" destOrd="0" presId="urn:microsoft.com/office/officeart/2005/8/layout/radial3"/>
    <dgm:cxn modelId="{5D6BAA27-3F43-4C09-BCAB-B0A27A4496F6}" type="presParOf" srcId="{2A37AF99-6628-4A8D-969E-8EEF02734292}" destId="{0CE41178-1ED0-40E9-8211-85E512190AF4}" srcOrd="0" destOrd="0" presId="urn:microsoft.com/office/officeart/2005/8/layout/radial3"/>
    <dgm:cxn modelId="{635A71E2-813D-4170-AA3D-3EA9FAE48E60}" type="presParOf" srcId="{2A37AF99-6628-4A8D-969E-8EEF02734292}" destId="{B89A0920-1763-4C3E-903F-DAFC19026A8A}" srcOrd="1" destOrd="0" presId="urn:microsoft.com/office/officeart/2005/8/layout/radial3"/>
    <dgm:cxn modelId="{C26E24B3-5902-4330-B7BF-8E84B97C6C1D}" type="presParOf" srcId="{2A37AF99-6628-4A8D-969E-8EEF02734292}" destId="{2C35C853-A156-45F8-A3ED-3EAED057B10A}" srcOrd="2" destOrd="0" presId="urn:microsoft.com/office/officeart/2005/8/layout/radial3"/>
    <dgm:cxn modelId="{5FA3F81B-E161-4B93-9751-B33D3A214AE6}" type="presParOf" srcId="{2A37AF99-6628-4A8D-969E-8EEF02734292}" destId="{4BDC4774-D047-4401-BFC8-720974DC5544}" srcOrd="3" destOrd="0" presId="urn:microsoft.com/office/officeart/2005/8/layout/radial3"/>
    <dgm:cxn modelId="{88008CB9-2AFD-4FEE-A356-313B07AB8FAC}" type="presParOf" srcId="{2A37AF99-6628-4A8D-969E-8EEF02734292}" destId="{ED40B0F0-1039-460B-BF45-5E87A6810B21}" srcOrd="4" destOrd="0" presId="urn:microsoft.com/office/officeart/2005/8/layout/radial3"/>
    <dgm:cxn modelId="{0A0F59A3-1FD6-40BF-807E-E835C8CBD86E}" type="presParOf" srcId="{2A37AF99-6628-4A8D-969E-8EEF02734292}" destId="{ADB66777-B5F6-459E-8FA8-7DC09E68D29B}" srcOrd="5" destOrd="0" presId="urn:microsoft.com/office/officeart/2005/8/layout/radial3"/>
    <dgm:cxn modelId="{79173ED2-09DB-4CF7-80FB-6754729636E9}" type="presParOf" srcId="{2A37AF99-6628-4A8D-969E-8EEF02734292}" destId="{7C518B86-860C-4596-90C2-CA1136FB7EBD}" srcOrd="6" destOrd="0" presId="urn:microsoft.com/office/officeart/2005/8/layout/radial3"/>
    <dgm:cxn modelId="{03A4D383-7DFC-4AC2-A8E0-2979139D72D6}" type="presParOf" srcId="{2A37AF99-6628-4A8D-969E-8EEF02734292}" destId="{4D71C6C9-7253-48E8-AA83-787B8E6D3722}" srcOrd="7" destOrd="0" presId="urn:microsoft.com/office/officeart/2005/8/layout/radial3"/>
    <dgm:cxn modelId="{36E52E28-FC38-4EB7-B63A-FC0CD7B64FB3}" type="presParOf" srcId="{2A37AF99-6628-4A8D-969E-8EEF02734292}" destId="{289FBF29-10F5-400D-91D7-E25E5719B92C}" srcOrd="8" destOrd="0" presId="urn:microsoft.com/office/officeart/2005/8/layout/radial3"/>
    <dgm:cxn modelId="{96D12766-7A6C-4E60-A083-7173220D0053}" type="presParOf" srcId="{2A37AF99-6628-4A8D-969E-8EEF02734292}" destId="{5F0049E9-FAE7-4763-A18E-7FD777177DFD}" srcOrd="9" destOrd="0" presId="urn:microsoft.com/office/officeart/2005/8/layout/radial3"/>
    <dgm:cxn modelId="{4467F11D-B63B-4BC9-8A07-622DBE5F69CE}" type="presParOf" srcId="{2A37AF99-6628-4A8D-969E-8EEF02734292}" destId="{B56446C0-61BC-4117-BB51-00AAFF856189}" srcOrd="10" destOrd="0" presId="urn:microsoft.com/office/officeart/2005/8/layout/radial3"/>
    <dgm:cxn modelId="{D1452A0E-8C29-41C8-854A-D8042A97B943}" type="presParOf" srcId="{2A37AF99-6628-4A8D-969E-8EEF02734292}" destId="{F62B92CF-5B28-4DCD-8108-541B6A79E9ED}" srcOrd="11" destOrd="0" presId="urn:microsoft.com/office/officeart/2005/8/layout/radial3"/>
    <dgm:cxn modelId="{E1F927E4-3655-4021-8D8B-32838B62FCA8}" type="presParOf" srcId="{2A37AF99-6628-4A8D-969E-8EEF02734292}" destId="{6C58E922-C245-4A9F-BB69-5A3DC91E94C8}" srcOrd="12" destOrd="0" presId="urn:microsoft.com/office/officeart/2005/8/layout/radial3"/>
    <dgm:cxn modelId="{2F2E82BA-A9A8-45E2-8372-4D1594B084C8}" type="presParOf" srcId="{2A37AF99-6628-4A8D-969E-8EEF02734292}" destId="{B1610775-E739-4FDA-B282-1FD73D30C310}" srcOrd="13" destOrd="0" presId="urn:microsoft.com/office/officeart/2005/8/layout/radial3"/>
    <dgm:cxn modelId="{6026BEC8-A19F-4CA1-955D-893F8CFF19FF}" type="presParOf" srcId="{2A37AF99-6628-4A8D-969E-8EEF02734292}" destId="{0F1AE3E6-BFFD-487A-B3D9-EAFC88656780}" srcOrd="14" destOrd="0" presId="urn:microsoft.com/office/officeart/2005/8/layout/radial3"/>
    <dgm:cxn modelId="{CD656BE6-F07B-4D28-AF73-FAC98A1E107B}" type="presParOf" srcId="{2A37AF99-6628-4A8D-969E-8EEF02734292}" destId="{BB2DF025-E0A6-48D3-9FB9-786E135E36C3}" srcOrd="15" destOrd="0" presId="urn:microsoft.com/office/officeart/2005/8/layout/radial3"/>
    <dgm:cxn modelId="{71640939-3846-45BE-81D2-13F1897B2112}" type="presParOf" srcId="{2A37AF99-6628-4A8D-969E-8EEF02734292}" destId="{AB9B9452-5FBD-48F0-8701-0FF38CBF1982}" srcOrd="16" destOrd="0" presId="urn:microsoft.com/office/officeart/2005/8/layout/radial3"/>
    <dgm:cxn modelId="{46662878-7D1C-48DC-A61B-0A43A9005072}" type="presParOf" srcId="{2A37AF99-6628-4A8D-969E-8EEF02734292}" destId="{52E52FED-B6E0-4E8C-BC7F-C926313F41FE}" srcOrd="17" destOrd="0" presId="urn:microsoft.com/office/officeart/2005/8/layout/radial3"/>
    <dgm:cxn modelId="{BB58399F-ADFC-497D-9DCD-9E4833C06F20}" type="presParOf" srcId="{2A37AF99-6628-4A8D-969E-8EEF02734292}" destId="{02D013C8-5367-4CDD-ABA9-D8DFD6CBB83D}" srcOrd="18" destOrd="0" presId="urn:microsoft.com/office/officeart/2005/8/layout/radial3"/>
    <dgm:cxn modelId="{0844AAA1-F0D8-433B-A312-98722878C2B1}" type="presParOf" srcId="{2A37AF99-6628-4A8D-969E-8EEF02734292}" destId="{171008FC-7F75-4F49-AC0A-2F547192E2FE}" srcOrd="19" destOrd="0" presId="urn:microsoft.com/office/officeart/2005/8/layout/radial3"/>
    <dgm:cxn modelId="{67099D48-9497-48EA-87A6-F3255AEFFB0E}" type="presParOf" srcId="{2A37AF99-6628-4A8D-969E-8EEF02734292}" destId="{5696D079-FA10-4641-A6C0-5FAB9B2C4799}" srcOrd="20" destOrd="0" presId="urn:microsoft.com/office/officeart/2005/8/layout/radial3"/>
    <dgm:cxn modelId="{638395A8-F9BC-4DFF-B52D-A5D25D137BE2}" type="presParOf" srcId="{2A37AF99-6628-4A8D-969E-8EEF02734292}" destId="{828E5F8C-7077-4B30-9256-83C668214330}" srcOrd="21" destOrd="0" presId="urn:microsoft.com/office/officeart/2005/8/layout/radial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5BA078-D7C6-4DB6-8B53-D81213E6A30B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97497-26FE-41FA-A1A8-F51EFB108583}">
      <dsp:nvSpPr>
        <dsp:cNvPr id="0" name=""/>
        <dsp:cNvSpPr/>
      </dsp:nvSpPr>
      <dsp:spPr>
        <a:xfrm>
          <a:off x="0" y="1305401"/>
          <a:ext cx="3154680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Ver</a:t>
          </a:r>
          <a:endParaRPr lang="pt-BR" sz="6500" kern="1200" dirty="0"/>
        </a:p>
      </dsp:txBody>
      <dsp:txXfrm>
        <a:off x="84966" y="1390367"/>
        <a:ext cx="2984748" cy="1570603"/>
      </dsp:txXfrm>
    </dsp:sp>
    <dsp:sp modelId="{A0E4718E-3BE4-4FA3-A17A-DA872605835F}">
      <dsp:nvSpPr>
        <dsp:cNvPr id="0" name=""/>
        <dsp:cNvSpPr/>
      </dsp:nvSpPr>
      <dsp:spPr>
        <a:xfrm>
          <a:off x="3680459" y="1305401"/>
          <a:ext cx="3154680" cy="1740535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Julgar</a:t>
          </a:r>
          <a:endParaRPr lang="pt-BR" sz="6500" kern="1200" dirty="0"/>
        </a:p>
      </dsp:txBody>
      <dsp:txXfrm>
        <a:off x="3765425" y="1390367"/>
        <a:ext cx="2984748" cy="1570603"/>
      </dsp:txXfrm>
    </dsp:sp>
    <dsp:sp modelId="{CB447021-6237-437D-B3D7-67B853D7839A}">
      <dsp:nvSpPr>
        <dsp:cNvPr id="0" name=""/>
        <dsp:cNvSpPr/>
      </dsp:nvSpPr>
      <dsp:spPr>
        <a:xfrm>
          <a:off x="7360920" y="1305401"/>
          <a:ext cx="3154680" cy="1740535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Agir</a:t>
          </a:r>
          <a:endParaRPr lang="pt-BR" sz="6500" kern="1200" dirty="0"/>
        </a:p>
      </dsp:txBody>
      <dsp:txXfrm>
        <a:off x="7445886" y="1390367"/>
        <a:ext cx="2984748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FA336-3757-4A10-94B2-396281A49BEF}">
      <dsp:nvSpPr>
        <dsp:cNvPr id="0" name=""/>
        <dsp:cNvSpPr/>
      </dsp:nvSpPr>
      <dsp:spPr>
        <a:xfrm>
          <a:off x="3496355" y="1817473"/>
          <a:ext cx="1294946" cy="1294946"/>
        </a:xfrm>
        <a:prstGeom prst="ellips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VIOLÊNCIA</a:t>
          </a:r>
          <a:endParaRPr lang="pt-BR" sz="13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5995" y="2007113"/>
        <a:ext cx="915666" cy="915666"/>
      </dsp:txXfrm>
    </dsp:sp>
    <dsp:sp modelId="{C7C3DFBF-AF87-4AC6-9F90-022E8AE9DFD6}">
      <dsp:nvSpPr>
        <dsp:cNvPr id="0" name=""/>
        <dsp:cNvSpPr/>
      </dsp:nvSpPr>
      <dsp:spPr>
        <a:xfrm rot="16200000">
          <a:off x="4006262" y="1345560"/>
          <a:ext cx="275132" cy="44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b="1" kern="1200" dirty="0"/>
        </a:p>
      </dsp:txBody>
      <dsp:txXfrm>
        <a:off x="4047532" y="1474886"/>
        <a:ext cx="192592" cy="264169"/>
      </dsp:txXfrm>
    </dsp:sp>
    <dsp:sp modelId="{07CDE458-AC7B-4F04-8AFC-748D130E7296}">
      <dsp:nvSpPr>
        <dsp:cNvPr id="0" name=""/>
        <dsp:cNvSpPr/>
      </dsp:nvSpPr>
      <dsp:spPr>
        <a:xfrm>
          <a:off x="3496355" y="3409"/>
          <a:ext cx="1294946" cy="12949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Institucional</a:t>
          </a:r>
          <a:endParaRPr lang="pt-BR" sz="1300" b="1" kern="1200" dirty="0"/>
        </a:p>
      </dsp:txBody>
      <dsp:txXfrm>
        <a:off x="3685995" y="193049"/>
        <a:ext cx="915666" cy="915666"/>
      </dsp:txXfrm>
    </dsp:sp>
    <dsp:sp modelId="{427DBA71-61E2-44AD-8555-A9DE96DD9F55}">
      <dsp:nvSpPr>
        <dsp:cNvPr id="0" name=""/>
        <dsp:cNvSpPr/>
      </dsp:nvSpPr>
      <dsp:spPr>
        <a:xfrm>
          <a:off x="4905507" y="2244806"/>
          <a:ext cx="275132" cy="44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b="1" kern="1200"/>
        </a:p>
      </dsp:txBody>
      <dsp:txXfrm>
        <a:off x="4905507" y="2332862"/>
        <a:ext cx="192592" cy="264169"/>
      </dsp:txXfrm>
    </dsp:sp>
    <dsp:sp modelId="{4B9B558D-1705-4854-A919-D513AAF9D75E}">
      <dsp:nvSpPr>
        <dsp:cNvPr id="0" name=""/>
        <dsp:cNvSpPr/>
      </dsp:nvSpPr>
      <dsp:spPr>
        <a:xfrm>
          <a:off x="5310419" y="1817473"/>
          <a:ext cx="1294946" cy="1294946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Política</a:t>
          </a:r>
          <a:endParaRPr lang="pt-BR" sz="1300" b="1" kern="1200" dirty="0"/>
        </a:p>
      </dsp:txBody>
      <dsp:txXfrm>
        <a:off x="5500059" y="2007113"/>
        <a:ext cx="915666" cy="915666"/>
      </dsp:txXfrm>
    </dsp:sp>
    <dsp:sp modelId="{1C46BCBD-BA18-4BA1-BBF6-8BE1C96D8EDF}">
      <dsp:nvSpPr>
        <dsp:cNvPr id="0" name=""/>
        <dsp:cNvSpPr/>
      </dsp:nvSpPr>
      <dsp:spPr>
        <a:xfrm rot="5400000">
          <a:off x="4006262" y="3144051"/>
          <a:ext cx="275132" cy="44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b="1" kern="1200"/>
        </a:p>
      </dsp:txBody>
      <dsp:txXfrm>
        <a:off x="4047532" y="3190837"/>
        <a:ext cx="192592" cy="264169"/>
      </dsp:txXfrm>
    </dsp:sp>
    <dsp:sp modelId="{516D97C8-A665-4DD6-853B-BC5A44924286}">
      <dsp:nvSpPr>
        <dsp:cNvPr id="0" name=""/>
        <dsp:cNvSpPr/>
      </dsp:nvSpPr>
      <dsp:spPr>
        <a:xfrm>
          <a:off x="3496355" y="3631537"/>
          <a:ext cx="1294946" cy="1294946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Econômica</a:t>
          </a:r>
          <a:endParaRPr lang="pt-BR" sz="1300" b="1" kern="1200" dirty="0"/>
        </a:p>
      </dsp:txBody>
      <dsp:txXfrm>
        <a:off x="3685995" y="3821177"/>
        <a:ext cx="915666" cy="915666"/>
      </dsp:txXfrm>
    </dsp:sp>
    <dsp:sp modelId="{01BCC0C0-2613-4039-8E46-274B0F4B6F11}">
      <dsp:nvSpPr>
        <dsp:cNvPr id="0" name=""/>
        <dsp:cNvSpPr/>
      </dsp:nvSpPr>
      <dsp:spPr>
        <a:xfrm rot="10800000">
          <a:off x="3107017" y="2244806"/>
          <a:ext cx="275132" cy="4402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b="1" kern="1200"/>
        </a:p>
      </dsp:txBody>
      <dsp:txXfrm rot="10800000">
        <a:off x="3189557" y="2332862"/>
        <a:ext cx="192592" cy="264169"/>
      </dsp:txXfrm>
    </dsp:sp>
    <dsp:sp modelId="{F46908A4-DCCD-494B-A995-1027F0928380}">
      <dsp:nvSpPr>
        <dsp:cNvPr id="0" name=""/>
        <dsp:cNvSpPr/>
      </dsp:nvSpPr>
      <dsp:spPr>
        <a:xfrm>
          <a:off x="1682291" y="1817473"/>
          <a:ext cx="1294946" cy="1294946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Histórica</a:t>
          </a:r>
          <a:endParaRPr lang="pt-BR" sz="1300" b="1" kern="1200" dirty="0"/>
        </a:p>
      </dsp:txBody>
      <dsp:txXfrm>
        <a:off x="1871931" y="2007113"/>
        <a:ext cx="915666" cy="915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E41178-1ED0-40E9-8211-85E512190AF4}">
      <dsp:nvSpPr>
        <dsp:cNvPr id="0" name=""/>
        <dsp:cNvSpPr/>
      </dsp:nvSpPr>
      <dsp:spPr>
        <a:xfrm>
          <a:off x="4157135" y="2078455"/>
          <a:ext cx="2306847" cy="1287309"/>
        </a:xfrm>
        <a:prstGeom prst="irregularSeal2">
          <a:avLst/>
        </a:prstGeom>
        <a:solidFill>
          <a:schemeClr val="dk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Violência</a:t>
          </a:r>
          <a:endParaRPr lang="pt-BR" sz="2000" kern="1200" dirty="0"/>
        </a:p>
      </dsp:txBody>
      <dsp:txXfrm>
        <a:off x="4730856" y="2458807"/>
        <a:ext cx="989809" cy="569336"/>
      </dsp:txXfrm>
    </dsp:sp>
    <dsp:sp modelId="{B89A0920-1763-4C3E-903F-DAFC19026A8A}">
      <dsp:nvSpPr>
        <dsp:cNvPr id="0" name=""/>
        <dsp:cNvSpPr/>
      </dsp:nvSpPr>
      <dsp:spPr>
        <a:xfrm>
          <a:off x="5182451" y="0"/>
          <a:ext cx="1183745" cy="851958"/>
        </a:xfrm>
        <a:prstGeom prst="irregularSeal1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Racial</a:t>
          </a:r>
          <a:endParaRPr lang="pt-BR" sz="2000" kern="1200" dirty="0"/>
        </a:p>
      </dsp:txBody>
      <dsp:txXfrm>
        <a:off x="5436025" y="249277"/>
        <a:ext cx="661746" cy="300433"/>
      </dsp:txXfrm>
    </dsp:sp>
    <dsp:sp modelId="{2C35C853-A156-45F8-A3ED-3EAED057B10A}">
      <dsp:nvSpPr>
        <dsp:cNvPr id="0" name=""/>
        <dsp:cNvSpPr/>
      </dsp:nvSpPr>
      <dsp:spPr>
        <a:xfrm>
          <a:off x="6400238" y="0"/>
          <a:ext cx="1844643" cy="851958"/>
        </a:xfrm>
        <a:prstGeom prst="irregularSeal2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Campo</a:t>
          </a:r>
          <a:endParaRPr lang="pt-BR" sz="2000" kern="1200" dirty="0"/>
        </a:p>
      </dsp:txBody>
      <dsp:txXfrm>
        <a:off x="6859008" y="251722"/>
        <a:ext cx="791488" cy="376794"/>
      </dsp:txXfrm>
    </dsp:sp>
    <dsp:sp modelId="{4BDC4774-D047-4401-BFC8-720974DC5544}">
      <dsp:nvSpPr>
        <dsp:cNvPr id="0" name=""/>
        <dsp:cNvSpPr/>
      </dsp:nvSpPr>
      <dsp:spPr>
        <a:xfrm>
          <a:off x="4766215" y="1054893"/>
          <a:ext cx="1664650" cy="851958"/>
        </a:xfrm>
        <a:prstGeom prst="irregularSeal1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Urbana</a:t>
          </a:r>
          <a:endParaRPr lang="pt-BR" sz="2000" kern="1200" dirty="0"/>
        </a:p>
      </dsp:txBody>
      <dsp:txXfrm>
        <a:off x="5122805" y="1304170"/>
        <a:ext cx="930585" cy="300433"/>
      </dsp:txXfrm>
    </dsp:sp>
    <dsp:sp modelId="{ED40B0F0-1039-460B-BF45-5E87A6810B21}">
      <dsp:nvSpPr>
        <dsp:cNvPr id="0" name=""/>
        <dsp:cNvSpPr/>
      </dsp:nvSpPr>
      <dsp:spPr>
        <a:xfrm>
          <a:off x="6540123" y="779370"/>
          <a:ext cx="2144004" cy="851958"/>
        </a:xfrm>
        <a:prstGeom prst="irregularSeal2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Trânsito</a:t>
          </a:r>
          <a:endParaRPr lang="pt-BR" sz="2000" kern="1200" dirty="0"/>
        </a:p>
      </dsp:txBody>
      <dsp:txXfrm>
        <a:off x="7073345" y="1031092"/>
        <a:ext cx="919936" cy="376794"/>
      </dsp:txXfrm>
    </dsp:sp>
    <dsp:sp modelId="{ADB66777-B5F6-459E-8FA8-7DC09E68D29B}">
      <dsp:nvSpPr>
        <dsp:cNvPr id="0" name=""/>
        <dsp:cNvSpPr/>
      </dsp:nvSpPr>
      <dsp:spPr>
        <a:xfrm>
          <a:off x="8420952" y="91044"/>
          <a:ext cx="1542504" cy="851958"/>
        </a:xfrm>
        <a:prstGeom prst="star8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Educação</a:t>
          </a:r>
          <a:endParaRPr lang="pt-BR" sz="2000" kern="1200" dirty="0"/>
        </a:p>
      </dsp:txBody>
      <dsp:txXfrm>
        <a:off x="8657796" y="221858"/>
        <a:ext cx="1068816" cy="590330"/>
      </dsp:txXfrm>
    </dsp:sp>
    <dsp:sp modelId="{7C518B86-860C-4596-90C2-CA1136FB7EBD}">
      <dsp:nvSpPr>
        <dsp:cNvPr id="0" name=""/>
        <dsp:cNvSpPr/>
      </dsp:nvSpPr>
      <dsp:spPr>
        <a:xfrm>
          <a:off x="6608160" y="1839731"/>
          <a:ext cx="1370869" cy="851958"/>
        </a:xfrm>
        <a:prstGeom prst="star12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Saúde</a:t>
          </a:r>
          <a:endParaRPr lang="pt-BR" sz="2000" kern="1200" dirty="0"/>
        </a:p>
      </dsp:txBody>
      <dsp:txXfrm>
        <a:off x="6930088" y="2039801"/>
        <a:ext cx="727013" cy="451818"/>
      </dsp:txXfrm>
    </dsp:sp>
    <dsp:sp modelId="{4D71C6C9-7253-48E8-AA83-787B8E6D3722}">
      <dsp:nvSpPr>
        <dsp:cNvPr id="0" name=""/>
        <dsp:cNvSpPr/>
      </dsp:nvSpPr>
      <dsp:spPr>
        <a:xfrm>
          <a:off x="8058801" y="1760581"/>
          <a:ext cx="2178892" cy="851958"/>
        </a:xfrm>
        <a:prstGeom prst="irregularSeal1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Indígena</a:t>
          </a:r>
          <a:endParaRPr lang="pt-BR" sz="2000" kern="1200" dirty="0"/>
        </a:p>
      </dsp:txBody>
      <dsp:txXfrm>
        <a:off x="8525548" y="2009858"/>
        <a:ext cx="1218061" cy="300433"/>
      </dsp:txXfrm>
    </dsp:sp>
    <dsp:sp modelId="{289FBF29-10F5-400D-91D7-E25E5719B92C}">
      <dsp:nvSpPr>
        <dsp:cNvPr id="0" name=""/>
        <dsp:cNvSpPr/>
      </dsp:nvSpPr>
      <dsp:spPr>
        <a:xfrm>
          <a:off x="8426456" y="2772570"/>
          <a:ext cx="1509687" cy="851958"/>
        </a:xfrm>
        <a:prstGeom prst="irregularSeal1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Idosos</a:t>
          </a:r>
          <a:endParaRPr lang="pt-BR" sz="1300" b="1" kern="1200" dirty="0"/>
        </a:p>
      </dsp:txBody>
      <dsp:txXfrm>
        <a:off x="8749851" y="3021847"/>
        <a:ext cx="843956" cy="300433"/>
      </dsp:txXfrm>
    </dsp:sp>
    <dsp:sp modelId="{5F0049E9-FAE7-4763-A18E-7FD777177DFD}">
      <dsp:nvSpPr>
        <dsp:cNvPr id="0" name=""/>
        <dsp:cNvSpPr/>
      </dsp:nvSpPr>
      <dsp:spPr>
        <a:xfrm>
          <a:off x="5524995" y="3138939"/>
          <a:ext cx="3114257" cy="851958"/>
        </a:xfrm>
        <a:prstGeom prst="irregularSeal2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Informação</a:t>
          </a:r>
          <a:endParaRPr lang="pt-BR" sz="2000" kern="1200" dirty="0"/>
        </a:p>
      </dsp:txBody>
      <dsp:txXfrm>
        <a:off x="6299522" y="3390661"/>
        <a:ext cx="1336247" cy="376794"/>
      </dsp:txXfrm>
    </dsp:sp>
    <dsp:sp modelId="{B56446C0-61BC-4117-BB51-00AAFF856189}">
      <dsp:nvSpPr>
        <dsp:cNvPr id="0" name=""/>
        <dsp:cNvSpPr/>
      </dsp:nvSpPr>
      <dsp:spPr>
        <a:xfrm>
          <a:off x="7391999" y="4038687"/>
          <a:ext cx="2004624" cy="851958"/>
        </a:xfrm>
        <a:prstGeom prst="irregularSeal1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Religiosa</a:t>
          </a:r>
          <a:endParaRPr lang="pt-BR" sz="2000" kern="1200" dirty="0"/>
        </a:p>
      </dsp:txBody>
      <dsp:txXfrm>
        <a:off x="7821415" y="4287964"/>
        <a:ext cx="1120641" cy="300433"/>
      </dsp:txXfrm>
    </dsp:sp>
    <dsp:sp modelId="{F62B92CF-5B28-4DCD-8108-541B6A79E9ED}">
      <dsp:nvSpPr>
        <dsp:cNvPr id="0" name=""/>
        <dsp:cNvSpPr/>
      </dsp:nvSpPr>
      <dsp:spPr>
        <a:xfrm>
          <a:off x="2071112" y="4333354"/>
          <a:ext cx="1810607" cy="851958"/>
        </a:xfrm>
        <a:prstGeom prst="irregularSeal1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Trabalho</a:t>
          </a:r>
          <a:endParaRPr lang="pt-BR" sz="1400" b="1" kern="1200" dirty="0"/>
        </a:p>
      </dsp:txBody>
      <dsp:txXfrm>
        <a:off x="2458967" y="4582631"/>
        <a:ext cx="1012180" cy="300433"/>
      </dsp:txXfrm>
    </dsp:sp>
    <dsp:sp modelId="{6C58E922-C245-4A9F-BB69-5A3DC91E94C8}">
      <dsp:nvSpPr>
        <dsp:cNvPr id="0" name=""/>
        <dsp:cNvSpPr/>
      </dsp:nvSpPr>
      <dsp:spPr>
        <a:xfrm>
          <a:off x="3925689" y="3895539"/>
          <a:ext cx="1811723" cy="851958"/>
        </a:xfrm>
        <a:prstGeom prst="irregularSeal1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/>
            <a:t>Povo de Rua</a:t>
          </a:r>
          <a:endParaRPr lang="pt-BR" sz="1200" b="1" kern="1200" dirty="0"/>
        </a:p>
      </dsp:txBody>
      <dsp:txXfrm>
        <a:off x="4313784" y="4144816"/>
        <a:ext cx="1012803" cy="300433"/>
      </dsp:txXfrm>
    </dsp:sp>
    <dsp:sp modelId="{B1610775-E739-4FDA-B282-1FD73D30C310}">
      <dsp:nvSpPr>
        <dsp:cNvPr id="0" name=""/>
        <dsp:cNvSpPr/>
      </dsp:nvSpPr>
      <dsp:spPr>
        <a:xfrm>
          <a:off x="57695" y="4073820"/>
          <a:ext cx="2135178" cy="1086706"/>
        </a:xfrm>
        <a:prstGeom prst="irregularSeal1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Pobres</a:t>
          </a:r>
          <a:endParaRPr lang="pt-BR" sz="1800" b="1" kern="1200" dirty="0"/>
        </a:p>
      </dsp:txBody>
      <dsp:txXfrm>
        <a:off x="515078" y="4391782"/>
        <a:ext cx="1193624" cy="383215"/>
      </dsp:txXfrm>
    </dsp:sp>
    <dsp:sp modelId="{0F1AE3E6-BFFD-487A-B3D9-EAFC88656780}">
      <dsp:nvSpPr>
        <dsp:cNvPr id="0" name=""/>
        <dsp:cNvSpPr/>
      </dsp:nvSpPr>
      <dsp:spPr>
        <a:xfrm>
          <a:off x="2352379" y="3302660"/>
          <a:ext cx="1478514" cy="851958"/>
        </a:xfrm>
        <a:prstGeom prst="irregularSeal1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b="1" kern="1200" dirty="0" smtClean="0"/>
            <a:t>Família</a:t>
          </a:r>
          <a:endParaRPr lang="pt-BR" sz="1600" b="1" kern="1200" dirty="0"/>
        </a:p>
      </dsp:txBody>
      <dsp:txXfrm>
        <a:off x="2669096" y="3551937"/>
        <a:ext cx="826530" cy="300433"/>
      </dsp:txXfrm>
    </dsp:sp>
    <dsp:sp modelId="{BB2DF025-E0A6-48D3-9FB9-786E135E36C3}">
      <dsp:nvSpPr>
        <dsp:cNvPr id="0" name=""/>
        <dsp:cNvSpPr/>
      </dsp:nvSpPr>
      <dsp:spPr>
        <a:xfrm>
          <a:off x="2261258" y="2173291"/>
          <a:ext cx="2118002" cy="851958"/>
        </a:xfrm>
        <a:prstGeom prst="irregularSeal1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0" kern="1200" dirty="0" smtClean="0"/>
            <a:t>Criança</a:t>
          </a:r>
          <a:endParaRPr lang="pt-BR" sz="1200" b="0" kern="1200" dirty="0"/>
        </a:p>
      </dsp:txBody>
      <dsp:txXfrm>
        <a:off x="2714961" y="2422568"/>
        <a:ext cx="1184022" cy="300433"/>
      </dsp:txXfrm>
    </dsp:sp>
    <dsp:sp modelId="{AB9B9452-5FBD-48F0-8701-0FF38CBF1982}">
      <dsp:nvSpPr>
        <dsp:cNvPr id="0" name=""/>
        <dsp:cNvSpPr/>
      </dsp:nvSpPr>
      <dsp:spPr>
        <a:xfrm>
          <a:off x="3048001" y="1174701"/>
          <a:ext cx="1794658" cy="851958"/>
        </a:xfrm>
        <a:prstGeom prst="irregularSeal1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dirty="0" smtClean="0"/>
            <a:t>Encarcerados</a:t>
          </a:r>
          <a:endParaRPr lang="pt-BR" sz="1300" b="1" kern="1200" dirty="0"/>
        </a:p>
      </dsp:txBody>
      <dsp:txXfrm>
        <a:off x="3432440" y="1423978"/>
        <a:ext cx="1003264" cy="300433"/>
      </dsp:txXfrm>
    </dsp:sp>
    <dsp:sp modelId="{52E52FED-B6E0-4E8C-BC7F-C926313F41FE}">
      <dsp:nvSpPr>
        <dsp:cNvPr id="0" name=""/>
        <dsp:cNvSpPr/>
      </dsp:nvSpPr>
      <dsp:spPr>
        <a:xfrm>
          <a:off x="0" y="1660094"/>
          <a:ext cx="2843811" cy="851958"/>
        </a:xfrm>
        <a:prstGeom prst="irregularSeal1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Narcotráfico</a:t>
          </a:r>
          <a:endParaRPr lang="pt-BR" sz="2000" kern="1200" dirty="0"/>
        </a:p>
      </dsp:txBody>
      <dsp:txXfrm>
        <a:off x="609181" y="1909371"/>
        <a:ext cx="1589770" cy="300433"/>
      </dsp:txXfrm>
    </dsp:sp>
    <dsp:sp modelId="{02D013C8-5367-4CDD-ABA9-D8DFD6CBB83D}">
      <dsp:nvSpPr>
        <dsp:cNvPr id="0" name=""/>
        <dsp:cNvSpPr/>
      </dsp:nvSpPr>
      <dsp:spPr>
        <a:xfrm>
          <a:off x="159656" y="2823122"/>
          <a:ext cx="1968500" cy="851958"/>
        </a:xfrm>
        <a:prstGeom prst="irregularSeal2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Policial</a:t>
          </a:r>
          <a:endParaRPr lang="pt-BR" sz="2000" kern="1200" dirty="0"/>
        </a:p>
      </dsp:txBody>
      <dsp:txXfrm>
        <a:off x="649229" y="3074844"/>
        <a:ext cx="844633" cy="376794"/>
      </dsp:txXfrm>
    </dsp:sp>
    <dsp:sp modelId="{171008FC-7F75-4F49-AC0A-2F547192E2FE}">
      <dsp:nvSpPr>
        <dsp:cNvPr id="0" name=""/>
        <dsp:cNvSpPr/>
      </dsp:nvSpPr>
      <dsp:spPr>
        <a:xfrm>
          <a:off x="666406" y="671225"/>
          <a:ext cx="2529711" cy="851958"/>
        </a:xfrm>
        <a:prstGeom prst="irregularSeal2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Juventude</a:t>
          </a:r>
          <a:endParaRPr lang="pt-BR" sz="2000" b="1" kern="1200" dirty="0"/>
        </a:p>
      </dsp:txBody>
      <dsp:txXfrm>
        <a:off x="1295554" y="922947"/>
        <a:ext cx="1085434" cy="376794"/>
      </dsp:txXfrm>
    </dsp:sp>
    <dsp:sp modelId="{5696D079-FA10-4641-A6C0-5FAB9B2C4799}">
      <dsp:nvSpPr>
        <dsp:cNvPr id="0" name=""/>
        <dsp:cNvSpPr/>
      </dsp:nvSpPr>
      <dsp:spPr>
        <a:xfrm>
          <a:off x="89843" y="0"/>
          <a:ext cx="2635362" cy="851958"/>
        </a:xfrm>
        <a:prstGeom prst="irregularSeal2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Mulheres</a:t>
          </a:r>
          <a:endParaRPr lang="pt-BR" sz="2000" kern="1200" dirty="0"/>
        </a:p>
      </dsp:txBody>
      <dsp:txXfrm>
        <a:off x="745267" y="251722"/>
        <a:ext cx="1130766" cy="376794"/>
      </dsp:txXfrm>
    </dsp:sp>
    <dsp:sp modelId="{828E5F8C-7077-4B30-9256-83C668214330}">
      <dsp:nvSpPr>
        <dsp:cNvPr id="0" name=""/>
        <dsp:cNvSpPr/>
      </dsp:nvSpPr>
      <dsp:spPr>
        <a:xfrm>
          <a:off x="2980549" y="0"/>
          <a:ext cx="2542064" cy="851958"/>
        </a:xfrm>
        <a:prstGeom prst="irregularSeal2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Sexual e Tráfico humano</a:t>
          </a:r>
          <a:endParaRPr lang="pt-BR" sz="2000" kern="1200" dirty="0"/>
        </a:p>
      </dsp:txBody>
      <dsp:txXfrm>
        <a:off x="3612770" y="251722"/>
        <a:ext cx="1090733" cy="376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99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707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387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23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021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92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39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30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1169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917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81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649F7-2522-49DF-A1B9-839BD36E67F0}" type="datetimeFigureOut">
              <a:rPr lang="pt-BR" smtClean="0"/>
              <a:t>12/02/2018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3AE43-E615-4758-AE59-7A321E23B76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82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png"/><Relationship Id="rId9" Type="http://schemas.microsoft.com/office/2007/relationships/diagramDrawing" Target="../diagrams/drawing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xfam.org.br/sites/default/files/arquivos/Relatorio_A_distancia_que_nos_une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ssasaopaulo.org.br/portal/arquivos/mapa-da-desigualdade-2017.pdf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/>
        </p:blipFill>
        <p:spPr>
          <a:xfrm>
            <a:off x="3595271" y="114958"/>
            <a:ext cx="4574479" cy="6595872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17919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pic>
        <p:nvPicPr>
          <p:cNvPr id="7" name="Picture 4" descr="Resultado de imagem para ano do laica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8728" y="1559858"/>
            <a:ext cx="5825932" cy="4123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11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graphicFrame>
        <p:nvGraphicFramePr>
          <p:cNvPr id="10" name="Espaço Reservado para Conteúdo 9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eta dobrada 1"/>
          <p:cNvSpPr/>
          <p:nvPr/>
        </p:nvSpPr>
        <p:spPr>
          <a:xfrm>
            <a:off x="9386048" y="2124635"/>
            <a:ext cx="537881" cy="56967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Texto explicativo retangular com cantos arredondados 2"/>
          <p:cNvSpPr/>
          <p:nvPr/>
        </p:nvSpPr>
        <p:spPr>
          <a:xfrm>
            <a:off x="9914964" y="1003053"/>
            <a:ext cx="1698812" cy="1121582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Igreja em saída na superação da violência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38579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376838917"/>
              </p:ext>
            </p:extLst>
          </p:nvPr>
        </p:nvGraphicFramePr>
        <p:xfrm>
          <a:off x="2031999" y="1208439"/>
          <a:ext cx="8287657" cy="492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Seta para a direita 1"/>
          <p:cNvSpPr/>
          <p:nvPr/>
        </p:nvSpPr>
        <p:spPr>
          <a:xfrm>
            <a:off x="6992470" y="1640540"/>
            <a:ext cx="309283" cy="39050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615249" y="1384712"/>
            <a:ext cx="23909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 diversas instituições </a:t>
            </a:r>
          </a:p>
          <a:p>
            <a:pPr algn="ctr"/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Poder</a:t>
            </a:r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Seta para a direita 8"/>
          <p:cNvSpPr/>
          <p:nvPr/>
        </p:nvSpPr>
        <p:spPr>
          <a:xfrm>
            <a:off x="8810704" y="3478134"/>
            <a:ext cx="309283" cy="39050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9343214" y="3350219"/>
            <a:ext cx="217024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Corrupção x Bem Comum</a:t>
            </a:r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6992664" y="5324863"/>
            <a:ext cx="309283" cy="39050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7500241" y="5196948"/>
            <a:ext cx="199100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Intensa desigualdade social</a:t>
            </a:r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3164734" y="3498400"/>
            <a:ext cx="309283" cy="39050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838200" y="3350218"/>
            <a:ext cx="199100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Colonização</a:t>
            </a:r>
          </a:p>
          <a:p>
            <a:pPr algn="ctr"/>
            <a:r>
              <a:rPr lang="pt-BR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Escravidão</a:t>
            </a:r>
            <a:endParaRPr lang="pt-BR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379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MÚLTIPLAS FORMAS DE VIOLÊNCIA</a:t>
            </a:r>
            <a:endParaRPr lang="pt-BR" dirty="0"/>
          </a:p>
        </p:txBody>
      </p:sp>
      <p:grpSp>
        <p:nvGrpSpPr>
          <p:cNvPr id="9" name="Grupo 8"/>
          <p:cNvGrpSpPr/>
          <p:nvPr/>
        </p:nvGrpSpPr>
        <p:grpSpPr>
          <a:xfrm>
            <a:off x="4334322" y="2699684"/>
            <a:ext cx="3154680" cy="1740535"/>
            <a:chOff x="0" y="0"/>
            <a:chExt cx="3154680" cy="1740535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0" y="0"/>
              <a:ext cx="3154680" cy="174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84966" y="84966"/>
              <a:ext cx="2984748" cy="157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kern="1200" dirty="0" smtClean="0"/>
                <a:t>Ver</a:t>
              </a:r>
              <a:endParaRPr lang="pt-BR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12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498632306"/>
              </p:ext>
            </p:extLst>
          </p:nvPr>
        </p:nvGraphicFramePr>
        <p:xfrm>
          <a:off x="1039906" y="1123420"/>
          <a:ext cx="102376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3517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E41178-1ED0-40E9-8211-85E512190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9A0920-1763-4C3E-903F-DAFC19026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35C853-A156-45F8-A3ED-3EAED057B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DC4774-D047-4401-BFC8-720974DC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40B0F0-1039-460B-BF45-5E87A6810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DB66777-B5F6-459E-8FA8-7DC09E68D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518B86-860C-4596-90C2-CA1136FB7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71C6C9-7253-48E8-AA83-787B8E6D3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89FBF29-10F5-400D-91D7-E25E5719B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049E9-FAE7-4763-A18E-7FD77717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6446C0-61BC-4117-BB51-00AAFF8561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2B92CF-5B28-4DCD-8108-541B6A79E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58E922-C245-4A9F-BB69-5A3DC91E9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610775-E739-4FDA-B282-1FD73D30C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1AE3E6-BFFD-487A-B3D9-EAFC88656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2DF025-E0A6-48D3-9FB9-786E135E36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9B9452-5FBD-48F0-8701-0FF38CBF1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E52FED-B6E0-4E8C-BC7F-C926313F4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D013C8-5367-4CDD-ABA9-D8DFD6CBB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1008FC-7F75-4F49-AC0A-2F547192E2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96D079-FA10-4641-A6C0-5FAB9B2C4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8E5F8C-7077-4B30-9256-83C668214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4484914" y="2104570"/>
            <a:ext cx="3280229" cy="2583543"/>
            <a:chOff x="4273476" y="2040692"/>
            <a:chExt cx="2146962" cy="1337282"/>
          </a:xfrm>
        </p:grpSpPr>
        <p:sp>
          <p:nvSpPr>
            <p:cNvPr id="14" name="Explosão 2 13"/>
            <p:cNvSpPr/>
            <p:nvPr/>
          </p:nvSpPr>
          <p:spPr>
            <a:xfrm>
              <a:off x="4273476" y="2040692"/>
              <a:ext cx="2146962" cy="1337282"/>
            </a:xfrm>
            <a:prstGeom prst="irregularSeal2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15" name="Explosão 2 4"/>
            <p:cNvSpPr/>
            <p:nvPr/>
          </p:nvSpPr>
          <p:spPr>
            <a:xfrm>
              <a:off x="4807433" y="2435809"/>
              <a:ext cx="921206" cy="591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/>
                <a:t>Violência</a:t>
              </a:r>
              <a:endParaRPr lang="pt-BR" sz="2000" kern="1200" dirty="0"/>
            </a:p>
          </p:txBody>
        </p:sp>
      </p:grpSp>
      <p:sp>
        <p:nvSpPr>
          <p:cNvPr id="7" name="Fluxograma: Processo alternativo 6"/>
          <p:cNvSpPr/>
          <p:nvPr/>
        </p:nvSpPr>
        <p:spPr>
          <a:xfrm>
            <a:off x="1088572" y="1664077"/>
            <a:ext cx="2714172" cy="14078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Causas da violência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(</a:t>
            </a:r>
            <a:r>
              <a:rPr lang="pt-BR" b="1" dirty="0" smtClean="0">
                <a:solidFill>
                  <a:srgbClr val="FF0000"/>
                </a:solidFill>
              </a:rPr>
              <a:t>Raízes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17" name="Fluxograma: Processo alternativo 16"/>
          <p:cNvSpPr/>
          <p:nvPr/>
        </p:nvSpPr>
        <p:spPr>
          <a:xfrm>
            <a:off x="8580947" y="3984170"/>
            <a:ext cx="2714172" cy="140788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Formas de super</a:t>
            </a:r>
            <a:r>
              <a:rPr lang="pt-BR" b="1" dirty="0" smtClean="0">
                <a:solidFill>
                  <a:srgbClr val="00B050"/>
                </a:solidFill>
              </a:rPr>
              <a:t>ação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(</a:t>
            </a:r>
            <a:r>
              <a:rPr lang="pt-BR" b="1" dirty="0" smtClean="0">
                <a:solidFill>
                  <a:srgbClr val="0070C0"/>
                </a:solidFill>
              </a:rPr>
              <a:t>Soluções</a:t>
            </a:r>
            <a:r>
              <a:rPr lang="pt-BR" b="1" dirty="0" smtClean="0"/>
              <a:t>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66451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4484914" y="2104570"/>
            <a:ext cx="3280229" cy="2583543"/>
            <a:chOff x="4273476" y="2040692"/>
            <a:chExt cx="2146962" cy="1337282"/>
          </a:xfrm>
        </p:grpSpPr>
        <p:sp>
          <p:nvSpPr>
            <p:cNvPr id="14" name="Explosão 2 13"/>
            <p:cNvSpPr/>
            <p:nvPr/>
          </p:nvSpPr>
          <p:spPr>
            <a:xfrm>
              <a:off x="4273476" y="2040692"/>
              <a:ext cx="2146962" cy="1337282"/>
            </a:xfrm>
            <a:prstGeom prst="irregularSeal2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sp>
        <p:sp>
          <p:nvSpPr>
            <p:cNvPr id="15" name="Explosão 2 4"/>
            <p:cNvSpPr/>
            <p:nvPr/>
          </p:nvSpPr>
          <p:spPr>
            <a:xfrm>
              <a:off x="4807433" y="2435809"/>
              <a:ext cx="921206" cy="591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800" kern="1200" dirty="0" smtClean="0"/>
                <a:t>Violência</a:t>
              </a:r>
              <a:endParaRPr lang="pt-BR" sz="2000" kern="1200" dirty="0"/>
            </a:p>
          </p:txBody>
        </p:sp>
      </p:grpSp>
      <p:sp>
        <p:nvSpPr>
          <p:cNvPr id="7" name="Fluxograma: Processo alternativo 6"/>
          <p:cNvSpPr/>
          <p:nvPr/>
        </p:nvSpPr>
        <p:spPr>
          <a:xfrm>
            <a:off x="1088572" y="1664077"/>
            <a:ext cx="2714172" cy="140788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Causas da violência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(</a:t>
            </a:r>
            <a:r>
              <a:rPr lang="pt-BR" b="1" dirty="0" smtClean="0">
                <a:solidFill>
                  <a:srgbClr val="FF0000"/>
                </a:solidFill>
              </a:rPr>
              <a:t>Raízes</a:t>
            </a:r>
            <a:r>
              <a:rPr lang="pt-BR" b="1" dirty="0" smtClean="0"/>
              <a:t>)</a:t>
            </a:r>
            <a:endParaRPr lang="pt-BR" b="1" dirty="0"/>
          </a:p>
        </p:txBody>
      </p:sp>
      <p:sp>
        <p:nvSpPr>
          <p:cNvPr id="17" name="Fluxograma: Processo alternativo 16"/>
          <p:cNvSpPr/>
          <p:nvPr/>
        </p:nvSpPr>
        <p:spPr>
          <a:xfrm>
            <a:off x="8580947" y="3984170"/>
            <a:ext cx="2714172" cy="1407886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Formas de super</a:t>
            </a:r>
            <a:r>
              <a:rPr lang="pt-BR" b="1" dirty="0" smtClean="0">
                <a:solidFill>
                  <a:srgbClr val="00B050"/>
                </a:solidFill>
              </a:rPr>
              <a:t>ação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 smtClean="0"/>
              <a:t>(</a:t>
            </a:r>
            <a:r>
              <a:rPr lang="pt-BR" b="1" dirty="0" smtClean="0">
                <a:solidFill>
                  <a:srgbClr val="0070C0"/>
                </a:solidFill>
              </a:rPr>
              <a:t>Soluções</a:t>
            </a:r>
            <a:r>
              <a:rPr lang="pt-BR" b="1" dirty="0" smtClean="0"/>
              <a:t>)</a:t>
            </a:r>
            <a:endParaRPr 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6238" y="1093864"/>
            <a:ext cx="3578906" cy="500689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59657" y="4800057"/>
            <a:ext cx="3589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6"/>
              </a:rPr>
              <a:t>https://www.oxfam.org.br/sites/default/files/arquivos/Relatorio_A_distancia_que_nos_une.pdf</a:t>
            </a:r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539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2997" y="1841216"/>
            <a:ext cx="2724832" cy="21768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2972" y="3980950"/>
            <a:ext cx="2372672" cy="188457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512" y="3756211"/>
            <a:ext cx="2549299" cy="210931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7512" y="1433079"/>
            <a:ext cx="2280945" cy="164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78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5498" y="1378424"/>
            <a:ext cx="3971925" cy="474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7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Entre os países para os quais existem dados disponíveis, o Brasil é o que mais concentra renda no 1% mais rico, sustentando o 3º pior índice de </a:t>
            </a:r>
            <a:r>
              <a:rPr lang="pt-BR" dirty="0" err="1" smtClean="0"/>
              <a:t>Gini</a:t>
            </a:r>
            <a:r>
              <a:rPr lang="pt-BR" dirty="0" smtClean="0"/>
              <a:t> na América Latina e Caribe (atrás somente da Colômbia e de Honduras)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41600" y="45210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Segundo o Relatório de Desenvolvimento Humano do Programa das Nações Unidas para o Desenvolvimento (</a:t>
            </a:r>
            <a:r>
              <a:rPr lang="pt-BR" dirty="0" err="1" smtClean="0"/>
              <a:t>Pnud</a:t>
            </a:r>
            <a:r>
              <a:rPr lang="pt-BR" dirty="0" smtClean="0"/>
              <a:t>) o Brasil é o 10º país mais desigual do mundo, num ranking de mais de 140 países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08439"/>
            <a:ext cx="9742034" cy="4785961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736114" y="6218921"/>
            <a:ext cx="4557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hlinkClick r:id="rId6"/>
              </a:rPr>
              <a:t>http://www.nossasaopaulo.org.br/portal/arquivos/mapa-da-desigualdade-2017.pdf</a:t>
            </a:r>
            <a:endParaRPr lang="pt-BR" sz="1200" dirty="0" smtClean="0"/>
          </a:p>
          <a:p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05636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24835" y="890316"/>
            <a:ext cx="7528141" cy="265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Deus e Pai, nós vos louvamos pelo vosso infinito amor e vos agradecemos por ter enviado Jesus, o Filho amado, nosso irmão.</a:t>
            </a:r>
          </a:p>
          <a:p>
            <a:pPr algn="just"/>
            <a:endParaRPr lang="pt-BR" sz="1200" dirty="0">
              <a:solidFill>
                <a:srgbClr val="0D0D0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266315" algn="l"/>
                <a:tab pos="2700020" algn="ctr"/>
              </a:tabLst>
            </a:pPr>
            <a:r>
              <a:rPr lang="pt-BR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 veio trazer paz e fraternidade à terra e, cheio de ternura e compaixão, sempre viveu relações repletas de perdão e misericórdia. </a:t>
            </a:r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924834" y="95402"/>
            <a:ext cx="29049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ORAÇÃO CF 2018</a:t>
            </a:r>
            <a:endParaRPr lang="pt-BR" sz="2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924834" y="3698089"/>
            <a:ext cx="750904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266315" algn="l"/>
                <a:tab pos="2700020" algn="ctr"/>
              </a:tabLst>
            </a:pPr>
            <a:r>
              <a:rPr lang="pt-BR" sz="24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Derrama sobre nós o Espírito Santo,  para que, com o coração convertido, acolhamos o projeto de Jesus e sejamos construtores de uma sociedade justa e sem violência, para que, no mundo inteiro, cresça o vosso Reino de liberdade, verdade e de paz.</a:t>
            </a:r>
          </a:p>
          <a:p>
            <a:pPr algn="r">
              <a:lnSpc>
                <a:spcPct val="115000"/>
              </a:lnSpc>
            </a:pPr>
            <a:r>
              <a:rPr lang="pt-BR" sz="24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Amém</a:t>
            </a:r>
            <a:endParaRPr lang="pt-BR" b="1" dirty="0">
              <a:solidFill>
                <a:prstClr val="black"/>
              </a:solidFill>
            </a:endParaRPr>
          </a:p>
        </p:txBody>
      </p:sp>
      <p:pic>
        <p:nvPicPr>
          <p:cNvPr id="11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542" y="95402"/>
            <a:ext cx="4581525" cy="77152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Entre os países para os quais existem dados disponíveis, o Brasil é o que mais concentra renda no 1% mais rico, sustentando o 3º pior índice de </a:t>
            </a:r>
            <a:r>
              <a:rPr lang="pt-BR" dirty="0" err="1" smtClean="0"/>
              <a:t>Gini</a:t>
            </a:r>
            <a:r>
              <a:rPr lang="pt-BR" dirty="0" smtClean="0"/>
              <a:t> na América Latina e Caribe (atrás somente da Colômbia e de Honduras)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41600" y="45210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Segundo o Relatório de Desenvolvimento Humano do Programa das Nações Unidas para o Desenvolvimento (</a:t>
            </a:r>
            <a:r>
              <a:rPr lang="pt-BR" dirty="0" err="1" smtClean="0"/>
              <a:t>Pnud</a:t>
            </a:r>
            <a:r>
              <a:rPr lang="pt-BR" dirty="0" smtClean="0"/>
              <a:t>) o Brasil é o 10º país mais desigual do mundo, num ranking de mais de 140 países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874" y="1208439"/>
            <a:ext cx="9423173" cy="501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4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Entre os países para os quais existem dados disponíveis, o Brasil é o que mais concentra renda no 1% mais rico, sustentando o 3º pior índice de </a:t>
            </a:r>
            <a:r>
              <a:rPr lang="pt-BR" dirty="0" err="1" smtClean="0"/>
              <a:t>Gini</a:t>
            </a:r>
            <a:r>
              <a:rPr lang="pt-BR" dirty="0" smtClean="0"/>
              <a:t> na América Latina e Caribe (atrás somente da Colômbia e de Honduras)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41600" y="45210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Segundo o Relatório de Desenvolvimento Humano do Programa das Nações Unidas para o Desenvolvimento (</a:t>
            </a:r>
            <a:r>
              <a:rPr lang="pt-BR" dirty="0" err="1" smtClean="0"/>
              <a:t>Pnud</a:t>
            </a:r>
            <a:r>
              <a:rPr lang="pt-BR" dirty="0" smtClean="0"/>
              <a:t>) o Brasil é o 10º país mais desigual do mundo, num ranking de mais de 140 países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207" y="1208440"/>
            <a:ext cx="10490909" cy="51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Entre os países para os quais existem dados disponíveis, o Brasil é o que mais concentra renda no 1% mais rico, sustentando o 3º pior índice de </a:t>
            </a:r>
            <a:r>
              <a:rPr lang="pt-BR" dirty="0" err="1" smtClean="0"/>
              <a:t>Gini</a:t>
            </a:r>
            <a:r>
              <a:rPr lang="pt-BR" dirty="0" smtClean="0"/>
              <a:t> na América Latina e Caribe (atrás somente da Colômbia e de Honduras)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41600" y="45210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Segundo o Relatório de Desenvolvimento Humano do Programa das Nações Unidas para o Desenvolvimento (</a:t>
            </a:r>
            <a:r>
              <a:rPr lang="pt-BR" dirty="0" err="1" smtClean="0"/>
              <a:t>Pnud</a:t>
            </a:r>
            <a:r>
              <a:rPr lang="pt-BR" dirty="0" smtClean="0"/>
              <a:t>) o Brasil é o 10º país mais desigual do mundo, num ranking de mais de 140 países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417" y="1208439"/>
            <a:ext cx="8791128" cy="49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Entre os países para os quais existem dados disponíveis, o Brasil é o que mais concentra renda no 1% mais rico, sustentando o 3º pior índice de </a:t>
            </a:r>
            <a:r>
              <a:rPr lang="pt-BR" dirty="0" err="1" smtClean="0"/>
              <a:t>Gini</a:t>
            </a:r>
            <a:r>
              <a:rPr lang="pt-BR" dirty="0" smtClean="0"/>
              <a:t> na América Latina e Caribe (atrás somente da Colômbia e de Honduras)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641600" y="452102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Segundo o Relatório de Desenvolvimento Humano do Programa das Nações Unidas para o Desenvolvimento (</a:t>
            </a:r>
            <a:r>
              <a:rPr lang="pt-BR" dirty="0" err="1" smtClean="0"/>
              <a:t>Pnud</a:t>
            </a:r>
            <a:r>
              <a:rPr lang="pt-BR" dirty="0" smtClean="0"/>
              <a:t>) o Brasil é o 10º país mais desigual do mundo, num ranking de mais de 140 países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1210603"/>
            <a:ext cx="9456964" cy="48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8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Entre os países para os quais existem dados disponíveis, o Brasil é o que mais concentra renda no 1% mais rico, sustentando o 3º pior índice de </a:t>
            </a:r>
            <a:r>
              <a:rPr lang="pt-BR" dirty="0" err="1" smtClean="0"/>
              <a:t>Gini</a:t>
            </a:r>
            <a:r>
              <a:rPr lang="pt-BR" dirty="0" smtClean="0"/>
              <a:t> na América Latina e Caribe (atrás somente da Colômbia e de Honduras)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724" y="1428523"/>
            <a:ext cx="81438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0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Entre os países para os quais existem dados disponíveis, o Brasil é o que mais concentra renda no 1% mais rico, sustentando o 3º pior índice de </a:t>
            </a:r>
            <a:r>
              <a:rPr lang="pt-BR" dirty="0" err="1" smtClean="0"/>
              <a:t>Gini</a:t>
            </a:r>
            <a:r>
              <a:rPr lang="pt-BR" dirty="0" smtClean="0"/>
              <a:t> na América Latina e Caribe (atrás somente da Colômbia e de Honduras)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4537" y="1138237"/>
            <a:ext cx="816292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Entre os países para os quais existem dados disponíveis, o Brasil é o que mais concentra renda no 1% mais rico, sustentando o 3º pior índice de </a:t>
            </a:r>
            <a:r>
              <a:rPr lang="pt-BR" dirty="0" err="1" smtClean="0"/>
              <a:t>Gini</a:t>
            </a:r>
            <a:r>
              <a:rPr lang="pt-BR" dirty="0" smtClean="0"/>
              <a:t> na América Latina e Caribe (atrás somente da Colômbia e de Honduras)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062" y="1138237"/>
            <a:ext cx="81438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3112" y="1138237"/>
            <a:ext cx="8105775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158" y="1208439"/>
            <a:ext cx="8468016" cy="484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9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249" y="1212028"/>
            <a:ext cx="812482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Hino da CF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Neste tempo quaresmal, ó Deus da vida,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tua Igreja se propõe a superar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violência que está nas mãos do mundo,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sai do íntimo de quem não sabe amar (Mc 7,21).</a:t>
            </a:r>
          </a:p>
          <a:p>
            <a:pPr marL="0" indent="0" algn="ctr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Fraternidade é superar a violência!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14,1-12)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derramar, em vez de sangue, mais perdão!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20,21-23)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fermentar na humanidade o amor fraterno!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13,33)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/: Pois Jesus disse que “somos todos irmãos”:/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23,8)</a:t>
            </a:r>
          </a:p>
          <a:p>
            <a:endParaRPr lang="pt-BR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1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012" y="1109662"/>
            <a:ext cx="8181975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9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725" y="1119187"/>
            <a:ext cx="8764688" cy="49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9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518660" y="2558732"/>
            <a:ext cx="3154680" cy="1740535"/>
            <a:chOff x="3680459" y="1305401"/>
            <a:chExt cx="3154680" cy="1740535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3680459" y="1305401"/>
              <a:ext cx="3154680" cy="174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0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3765425" y="1390367"/>
              <a:ext cx="2984748" cy="157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kern="1200" dirty="0" smtClean="0"/>
                <a:t>Julgar</a:t>
              </a:r>
              <a:endParaRPr lang="pt-BR" sz="6500" kern="1200" dirty="0"/>
            </a:p>
          </p:txBody>
        </p:sp>
      </p:grpSp>
      <p:sp>
        <p:nvSpPr>
          <p:cNvPr id="13" name="Texto explicativo retangular com cantos arredondados 12"/>
          <p:cNvSpPr/>
          <p:nvPr/>
        </p:nvSpPr>
        <p:spPr>
          <a:xfrm>
            <a:off x="9641541" y="1016499"/>
            <a:ext cx="1972235" cy="1740147"/>
          </a:xfrm>
          <a:prstGeom prst="wedgeRoundRectCallout">
            <a:avLst>
              <a:gd name="adj1" fmla="val -49469"/>
              <a:gd name="adj2" fmla="val 632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Mateus 23, 1-13.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49919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lh5.googleusercontent.com/4ivOvLLQ_XK3u8aZZqzFN9SDlL13O-XnZz-ozqM_8nNEOHFyuUKTqh4VMdJFixJhLDDeWldzO8cI105LkN1hDDRF-gvMLdycjKWgHAxVMm41lJPc2p6Q4ZsdOhsGpR0AV9amWfTfGgNgx8h4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69" y="1964252"/>
            <a:ext cx="6272119" cy="4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6" name="Texto explicativo retangular com cantos arredondados 5"/>
          <p:cNvSpPr/>
          <p:nvPr/>
        </p:nvSpPr>
        <p:spPr>
          <a:xfrm>
            <a:off x="9641541" y="1029946"/>
            <a:ext cx="1972235" cy="1740147"/>
          </a:xfrm>
          <a:prstGeom prst="wedgeRoundRectCallout">
            <a:avLst>
              <a:gd name="adj1" fmla="val -49469"/>
              <a:gd name="adj2" fmla="val 632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Qual superação da violência?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9039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lh5.googleusercontent.com/4ivOvLLQ_XK3u8aZZqzFN9SDlL13O-XnZz-ozqM_8nNEOHFyuUKTqh4VMdJFixJhLDDeWldzO8cI105LkN1hDDRF-gvMLdycjKWgHAxVMm41lJPc2p6Q4ZsdOhsGpR0AV9amWfTfGgNgx8h4Y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69" y="1964252"/>
            <a:ext cx="6272119" cy="4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01075" y="1599743"/>
            <a:ext cx="1668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Palavra de Deus</a:t>
            </a:r>
            <a:endParaRPr lang="pt-BR" dirty="0"/>
          </a:p>
        </p:txBody>
      </p:sp>
      <p:sp>
        <p:nvSpPr>
          <p:cNvPr id="6" name="Seta para a direita 5"/>
          <p:cNvSpPr/>
          <p:nvPr/>
        </p:nvSpPr>
        <p:spPr>
          <a:xfrm rot="2038727">
            <a:off x="2486914" y="2248144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967847" y="1402005"/>
            <a:ext cx="4583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00B050"/>
                </a:solidFill>
              </a:rPr>
              <a:t>CENTRALIDADE DA REVELAÇÃO: JESUS CRISTO</a:t>
            </a:r>
          </a:p>
        </p:txBody>
      </p:sp>
      <p:sp>
        <p:nvSpPr>
          <p:cNvPr id="11" name="Seta para a direita 10"/>
          <p:cNvSpPr/>
          <p:nvPr/>
        </p:nvSpPr>
        <p:spPr>
          <a:xfrm rot="8100030">
            <a:off x="8162031" y="216736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19100" y="5544924"/>
            <a:ext cx="2537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Doutrina Social da Igreja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547604" y="5410331"/>
            <a:ext cx="3496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Mensagens dos Papas para o </a:t>
            </a:r>
          </a:p>
          <a:p>
            <a:r>
              <a:rPr lang="pt-BR" dirty="0" smtClean="0"/>
              <a:t>Dia Mundial da Paz</a:t>
            </a:r>
          </a:p>
        </p:txBody>
      </p:sp>
      <p:sp>
        <p:nvSpPr>
          <p:cNvPr id="15" name="Seta para a direita 14"/>
          <p:cNvSpPr/>
          <p:nvPr/>
        </p:nvSpPr>
        <p:spPr>
          <a:xfrm rot="19639184">
            <a:off x="3236337" y="5048672"/>
            <a:ext cx="605866" cy="36127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5"/>
          <p:cNvSpPr/>
          <p:nvPr/>
        </p:nvSpPr>
        <p:spPr>
          <a:xfrm rot="12590437">
            <a:off x="7831037" y="5040483"/>
            <a:ext cx="605866" cy="36127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9309668" y="2330460"/>
            <a:ext cx="1972235" cy="1740147"/>
          </a:xfrm>
          <a:prstGeom prst="wedgeRoundRectCallout">
            <a:avLst>
              <a:gd name="adj1" fmla="val -49469"/>
              <a:gd name="adj2" fmla="val 6327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Qual seria a atitude de Jesus?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7150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4518660" y="2558732"/>
            <a:ext cx="3154680" cy="1740535"/>
            <a:chOff x="7360920" y="1305401"/>
            <a:chExt cx="3154680" cy="1740535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7360920" y="1305401"/>
              <a:ext cx="3154680" cy="174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7445886" y="1390367"/>
              <a:ext cx="2984748" cy="157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kern="1200" dirty="0" smtClean="0"/>
                <a:t>Agir</a:t>
              </a:r>
              <a:endParaRPr lang="pt-BR" sz="6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54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4294121" y="1550202"/>
            <a:ext cx="3154680" cy="1740535"/>
            <a:chOff x="7360920" y="1305401"/>
            <a:chExt cx="3154680" cy="1740535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7360920" y="1305401"/>
              <a:ext cx="3154680" cy="174053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7445886" y="1390367"/>
              <a:ext cx="2984748" cy="15706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6500" kern="1200" dirty="0" smtClean="0"/>
                <a:t>Agir</a:t>
              </a:r>
              <a:endParaRPr lang="pt-BR" sz="6500" kern="1200" dirty="0"/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2080390" y="3704289"/>
            <a:ext cx="9477338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Olhar o </a:t>
            </a:r>
            <a:r>
              <a:rPr lang="pt-BR" b="1" dirty="0" smtClean="0"/>
              <a:t>território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(Quais os locais que atuam na superação da violência?)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pt-BR" b="1" dirty="0" smtClean="0"/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Cobrar políticas públicas</a:t>
            </a:r>
          </a:p>
          <a:p>
            <a:pPr marL="342900" indent="-342900">
              <a:buFont typeface="+mj-lt"/>
              <a:buAutoNum type="arabicPeriod"/>
            </a:pPr>
            <a:endParaRPr lang="pt-BR" b="1" dirty="0" smtClean="0"/>
          </a:p>
          <a:p>
            <a:pPr marL="342900" indent="-342900">
              <a:buFont typeface="+mj-lt"/>
              <a:buAutoNum type="arabicPeriod"/>
            </a:pPr>
            <a:r>
              <a:rPr lang="pt-BR" b="1" dirty="0" smtClean="0"/>
              <a:t>Procurar as </a:t>
            </a:r>
            <a:r>
              <a:rPr lang="pt-BR" b="1" dirty="0">
                <a:solidFill>
                  <a:srgbClr val="7030A0"/>
                </a:solidFill>
              </a:rPr>
              <a:t>pastorais e movimentos/organizações</a:t>
            </a:r>
            <a:r>
              <a:rPr lang="pt-BR" b="1" dirty="0" smtClean="0"/>
              <a:t> </a:t>
            </a:r>
            <a:r>
              <a:rPr lang="pt-BR" b="1" dirty="0" smtClean="0"/>
              <a:t>que atuam nas diferentes faces da violência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 smtClean="0"/>
              <a:t>Conhecer</a:t>
            </a:r>
            <a:endParaRPr lang="pt-BR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 smtClean="0"/>
              <a:t>Divulgar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b="1" dirty="0" smtClean="0"/>
              <a:t>Apoiar</a:t>
            </a:r>
            <a:endParaRPr lang="pt-BR" b="1" dirty="0"/>
          </a:p>
        </p:txBody>
      </p:sp>
      <p:sp>
        <p:nvSpPr>
          <p:cNvPr id="10" name="Texto explicativo retangular com cantos arredondados 9"/>
          <p:cNvSpPr/>
          <p:nvPr/>
        </p:nvSpPr>
        <p:spPr>
          <a:xfrm>
            <a:off x="838200" y="1208440"/>
            <a:ext cx="1972235" cy="1997332"/>
          </a:xfrm>
          <a:prstGeom prst="wedgeRoundRectCallout">
            <a:avLst>
              <a:gd name="adj1" fmla="val 36440"/>
              <a:gd name="adj2" fmla="val 6868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Igreja em saída para a superação da violência?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048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0498" y="1629148"/>
            <a:ext cx="4581525" cy="77152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42796"/>
            <a:ext cx="10225238" cy="1060263"/>
          </a:xfrm>
          <a:prstGeom prst="rect">
            <a:avLst/>
          </a:prstGeom>
          <a:ln w="762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409952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Hino da CF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plantar a paz e o bem pelo caminho,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cultivá-los com carinho e proteção,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mais verá a violência em sua terra (</a:t>
            </a:r>
            <a:r>
              <a:rPr lang="pt-B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59,6).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Levar a paz é compromisso do cristão! (</a:t>
            </a:r>
            <a:r>
              <a:rPr lang="pt-B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6,15)</a:t>
            </a:r>
          </a:p>
          <a:p>
            <a:pPr marL="0" indent="0" algn="ctr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Fraternidade é superar a violência!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14,1-12)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derramar, em vez de sangue, mais perdão!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20,21-23)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fermentar na humanidade o amor fraterno!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13,33)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/: Pois Jesus disse que “somos todos irmãos”:/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23,8)</a:t>
            </a:r>
          </a:p>
          <a:p>
            <a:endParaRPr lang="pt-BR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9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Hino da CF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Exclusão que leva à morte tanta gente, (EG, n.59)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Corrompe vidas e destrói a criação (LS, n.70).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“Basta de guerra e violência, ó Deus clemente!” (</a:t>
            </a:r>
            <a:r>
              <a:rPr lang="pt-B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Mq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2,2)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clamor dos filhos teus em oração.</a:t>
            </a:r>
          </a:p>
          <a:p>
            <a:pPr marL="0" indent="0" algn="ctr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Fraternidade é superar a violência!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14,1-12)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derramar, em vez de sangue, mais perdão!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20,21-23)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fermentar na humanidade o amor fraterno!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13,33)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/: Pois Jesus disse que “somos todos irmãos”:/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23,8)</a:t>
            </a:r>
          </a:p>
          <a:p>
            <a:endParaRPr lang="pt-BR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Hino da CF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Venha a nós, Senhor, teu Reino de justiça,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Pleno de paz, de harmonia e unidade (</a:t>
            </a:r>
            <a:r>
              <a:rPr lang="pt-B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6,10 e </a:t>
            </a:r>
            <a:r>
              <a:rPr lang="pt-B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15,17-19)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Sonhamos ver um novo céu e nova terra: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Homens na roda da feliz fraternidade (</a:t>
            </a:r>
            <a:r>
              <a:rPr lang="pt-B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21,1-7).</a:t>
            </a:r>
          </a:p>
          <a:p>
            <a:pPr marL="0" indent="0" algn="ctr">
              <a:buNone/>
            </a:pPr>
            <a:endParaRPr lang="pt-B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Fraternidade é superar a violência!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14,1-12)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derramar, em vez de sangue, mais perdão!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20,21-23)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fermentar na humanidade o amor fraterno!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13,33)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/: Pois Jesus disse que “somos todos irmãos”:/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23,8)</a:t>
            </a:r>
          </a:p>
          <a:p>
            <a:endParaRPr lang="pt-BR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6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Hino da CF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Tua Igreja tem o coração aberto, (EG, n. 46-49)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nos ensina o amor a cada irmão.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Jesus Cristo, acolhe, ama e perdoa,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Quem fez o mal, caiu em si, e quer perdão (</a:t>
            </a:r>
            <a:r>
              <a:rPr lang="pt-BR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18,21).</a:t>
            </a:r>
          </a:p>
          <a:p>
            <a:pPr marL="0" indent="0" algn="ctr">
              <a:buNone/>
            </a:pPr>
            <a:endParaRPr lang="pt-BR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Fraternidade é superar a violência!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14,1-12)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derramar, em vez de sangue, mais perdão!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20,21-23)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fermentar na humanidade o amor fraterno!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13,33)</a:t>
            </a: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/: Pois Jesus disse que “somos todos irmãos”:/ (</a:t>
            </a:r>
            <a:r>
              <a:rPr lang="pt-BR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23,8)</a:t>
            </a:r>
          </a:p>
          <a:p>
            <a:endParaRPr lang="pt-BR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77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Objetivo Geral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 smtClean="0"/>
              <a:t>  </a:t>
            </a: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dirty="0" smtClean="0"/>
              <a:t>Construir a fraternidade, </a:t>
            </a:r>
          </a:p>
          <a:p>
            <a:pPr marL="0" indent="0" algn="ctr">
              <a:buNone/>
            </a:pPr>
            <a:r>
              <a:rPr lang="pt-BR" dirty="0" smtClean="0"/>
              <a:t>promovendo a cultura da paz, </a:t>
            </a:r>
          </a:p>
          <a:p>
            <a:pPr marL="0" indent="0" algn="ctr">
              <a:buNone/>
            </a:pPr>
            <a:r>
              <a:rPr lang="pt-BR" dirty="0" smtClean="0"/>
              <a:t>da reconciliação e da justiça, </a:t>
            </a:r>
          </a:p>
          <a:p>
            <a:pPr marL="0" indent="0" algn="ctr">
              <a:buNone/>
            </a:pPr>
            <a:r>
              <a:rPr lang="pt-BR" dirty="0" smtClean="0"/>
              <a:t>à luz da Palavra de Deus, </a:t>
            </a:r>
          </a:p>
          <a:p>
            <a:pPr marL="0" indent="0" algn="ctr">
              <a:buNone/>
            </a:pPr>
            <a:r>
              <a:rPr lang="pt-BR" dirty="0" smtClean="0"/>
              <a:t>como caminho de superação da violência.</a:t>
            </a:r>
            <a:endParaRPr lang="pt-BR" dirty="0"/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900" y="365125"/>
            <a:ext cx="4581525" cy="7715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308725"/>
            <a:ext cx="450112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80229"/>
            <a:ext cx="10515600" cy="1325563"/>
          </a:xfrm>
        </p:spPr>
        <p:txBody>
          <a:bodyPr/>
          <a:lstStyle/>
          <a:p>
            <a:pPr algn="ctr"/>
            <a:r>
              <a:rPr lang="pt-BR" b="1" dirty="0" smtClean="0"/>
              <a:t>Objetivos Específicos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36851"/>
            <a:ext cx="10515600" cy="4603399"/>
          </a:xfrm>
          <a:ln>
            <a:solidFill>
              <a:srgbClr val="8FDB89"/>
            </a:solidFill>
          </a:ln>
        </p:spPr>
        <p:txBody>
          <a:bodyPr>
            <a:normAutofit fontScale="62500" lnSpcReduction="20000"/>
          </a:bodyPr>
          <a:lstStyle/>
          <a:p>
            <a:pPr marL="18000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pt-BR" b="1" dirty="0" smtClean="0">
              <a:latin typeface="Calibri" panose="020F0502020204030204" pitchFamily="34" charset="0"/>
            </a:endParaRPr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</a:rPr>
              <a:t>Anunciar a Boa-Nova da fraternidade e da paz, estimulando </a:t>
            </a:r>
            <a:r>
              <a:rPr lang="pt-B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ações concretas</a:t>
            </a:r>
            <a:r>
              <a:rPr lang="pt-BR" b="1" dirty="0" smtClean="0">
                <a:latin typeface="Calibri" panose="020F0502020204030204" pitchFamily="34" charset="0"/>
              </a:rPr>
              <a:t> que expressem a conversão e a reconciliação no espírito quaresmal;  </a:t>
            </a:r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</a:rPr>
              <a:t>Analisar as múltiplas formas de violência, especialmente as provocadas pelo tráfico de drogas </a:t>
            </a:r>
            <a:r>
              <a:rPr lang="pt-B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considerando suas causas e consequências</a:t>
            </a:r>
            <a:r>
              <a:rPr lang="pt-BR" b="1" dirty="0" smtClean="0">
                <a:latin typeface="Calibri" panose="020F0502020204030204" pitchFamily="34" charset="0"/>
              </a:rPr>
              <a:t> na sociedade brasileira;  </a:t>
            </a:r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</a:rPr>
              <a:t>Identificar o alcance da violência, nas realidades urbana e rural de nosso país, </a:t>
            </a:r>
            <a:r>
              <a:rPr lang="pt-B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propondo caminhos de superação</a:t>
            </a:r>
            <a:r>
              <a:rPr lang="pt-BR" b="1" dirty="0" smtClean="0">
                <a:latin typeface="Calibri" panose="020F0502020204030204" pitchFamily="34" charset="0"/>
              </a:rPr>
              <a:t>, a partir do diálogo, da misericórdia e da justiça, em sintonia com o Ensino Social da Igreja; </a:t>
            </a:r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</a:rPr>
              <a:t> </a:t>
            </a:r>
            <a:r>
              <a:rPr lang="pt-B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Valorizar a família e a escola</a:t>
            </a:r>
            <a:r>
              <a:rPr lang="pt-BR" b="1" dirty="0" smtClean="0">
                <a:latin typeface="Calibri" panose="020F0502020204030204" pitchFamily="34" charset="0"/>
              </a:rPr>
              <a:t> como espaços de convivência fraterna, de educação para a paz e de testemunho do amor e do perdão;</a:t>
            </a:r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Identificar, acompanhar e reivindicar políticas públicas </a:t>
            </a:r>
            <a:r>
              <a:rPr lang="pt-BR" b="1" dirty="0" smtClean="0">
                <a:latin typeface="Calibri" panose="020F0502020204030204" pitchFamily="34" charset="0"/>
              </a:rPr>
              <a:t>para superação da desigualdade social e da violência;</a:t>
            </a:r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</a:rPr>
              <a:t>Estimular as comunidades cristãs, pastorais, associações religiosas e movimentos eclesiais ao </a:t>
            </a:r>
            <a:r>
              <a:rPr lang="pt-B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compromisso com ações que levem à superação da violência</a:t>
            </a:r>
            <a:r>
              <a:rPr lang="pt-BR" b="1" dirty="0" smtClean="0">
                <a:latin typeface="Calibri" panose="020F0502020204030204" pitchFamily="34" charset="0"/>
              </a:rPr>
              <a:t>; </a:t>
            </a:r>
          </a:p>
          <a:p>
            <a:pPr marL="18000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pt-BR" b="1" dirty="0" smtClean="0">
                <a:latin typeface="Calibri" panose="020F0502020204030204" pitchFamily="34" charset="0"/>
              </a:rPr>
              <a:t> </a:t>
            </a:r>
            <a:r>
              <a:rPr lang="pt-BR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Apoiar os centros de direitos humanos, comissões de justiça e paz, conselhos paritários de direitos e organizações da sociedade civil que trabalham para a superação da violência.</a:t>
            </a:r>
            <a:endParaRPr lang="pt-BR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" t="5754" r="6052" b="4356"/>
          <a:stretch>
            <a:fillRect/>
          </a:stretch>
        </p:blipFill>
        <p:spPr bwMode="auto">
          <a:xfrm>
            <a:off x="0" y="0"/>
            <a:ext cx="838200" cy="1208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386" y="0"/>
            <a:ext cx="4581525" cy="7715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900" y="6294211"/>
            <a:ext cx="4501123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1494</Words>
  <Application>Microsoft Office PowerPoint</Application>
  <PresentationFormat>Widescreen</PresentationFormat>
  <Paragraphs>162</Paragraphs>
  <Slides>37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Hino da CF</vt:lpstr>
      <vt:lpstr>Hino da CF</vt:lpstr>
      <vt:lpstr>Hino da CF</vt:lpstr>
      <vt:lpstr>Hino da CF</vt:lpstr>
      <vt:lpstr>Hino da CF</vt:lpstr>
      <vt:lpstr>Objetivo Geral </vt:lpstr>
      <vt:lpstr>Objetivos Específicos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 Castro</dc:creator>
  <cp:lastModifiedBy>Flavio Castro</cp:lastModifiedBy>
  <cp:revision>53</cp:revision>
  <dcterms:created xsi:type="dcterms:W3CDTF">2017-11-25T12:53:13Z</dcterms:created>
  <dcterms:modified xsi:type="dcterms:W3CDTF">2018-02-12T21:07:59Z</dcterms:modified>
</cp:coreProperties>
</file>