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4"/>
  </p:notesMasterIdLst>
  <p:handoutMasterIdLst>
    <p:handoutMasterId r:id="rId65"/>
  </p:handoutMasterIdLst>
  <p:sldIdLst>
    <p:sldId id="269" r:id="rId6"/>
    <p:sldId id="275" r:id="rId7"/>
    <p:sldId id="345" r:id="rId8"/>
    <p:sldId id="346" r:id="rId9"/>
    <p:sldId id="277" r:id="rId10"/>
    <p:sldId id="276" r:id="rId11"/>
    <p:sldId id="272" r:id="rId12"/>
    <p:sldId id="278" r:id="rId13"/>
    <p:sldId id="279" r:id="rId14"/>
    <p:sldId id="280" r:id="rId15"/>
    <p:sldId id="281" r:id="rId16"/>
    <p:sldId id="282" r:id="rId17"/>
    <p:sldId id="283" r:id="rId18"/>
    <p:sldId id="284" r:id="rId19"/>
    <p:sldId id="285" r:id="rId20"/>
    <p:sldId id="286" r:id="rId21"/>
    <p:sldId id="287" r:id="rId22"/>
    <p:sldId id="288" r:id="rId23"/>
    <p:sldId id="310" r:id="rId24"/>
    <p:sldId id="311" r:id="rId25"/>
    <p:sldId id="291" r:id="rId26"/>
    <p:sldId id="456" r:id="rId27"/>
    <p:sldId id="312" r:id="rId28"/>
    <p:sldId id="292" r:id="rId29"/>
    <p:sldId id="455" r:id="rId30"/>
    <p:sldId id="313" r:id="rId31"/>
    <p:sldId id="293" r:id="rId32"/>
    <p:sldId id="327" r:id="rId33"/>
    <p:sldId id="294" r:id="rId34"/>
    <p:sldId id="326" r:id="rId35"/>
    <p:sldId id="295" r:id="rId36"/>
    <p:sldId id="296" r:id="rId37"/>
    <p:sldId id="348" r:id="rId38"/>
    <p:sldId id="347" r:id="rId39"/>
    <p:sldId id="453" r:id="rId40"/>
    <p:sldId id="349" r:id="rId41"/>
    <p:sldId id="318" r:id="rId42"/>
    <p:sldId id="319" r:id="rId43"/>
    <p:sldId id="297" r:id="rId44"/>
    <p:sldId id="298" r:id="rId45"/>
    <p:sldId id="299" r:id="rId46"/>
    <p:sldId id="300" r:id="rId47"/>
    <p:sldId id="320" r:id="rId48"/>
    <p:sldId id="321" r:id="rId49"/>
    <p:sldId id="322" r:id="rId50"/>
    <p:sldId id="323" r:id="rId51"/>
    <p:sldId id="328" r:id="rId52"/>
    <p:sldId id="303" r:id="rId53"/>
    <p:sldId id="304" r:id="rId54"/>
    <p:sldId id="305" r:id="rId55"/>
    <p:sldId id="308" r:id="rId56"/>
    <p:sldId id="329" r:id="rId57"/>
    <p:sldId id="331" r:id="rId58"/>
    <p:sldId id="332" r:id="rId59"/>
    <p:sldId id="454" r:id="rId60"/>
    <p:sldId id="334" r:id="rId61"/>
    <p:sldId id="343" r:id="rId62"/>
    <p:sldId id="344" r:id="rId63"/>
  </p:sldIdLst>
  <p:sldSz cx="12188825"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0" autoAdjust="0"/>
  </p:normalViewPr>
  <p:slideViewPr>
    <p:cSldViewPr>
      <p:cViewPr varScale="1">
        <p:scale>
          <a:sx n="72" d="100"/>
          <a:sy n="72" d="100"/>
        </p:scale>
        <p:origin x="660" y="6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árcia Castro" userId="f0a26ad7b72693bc" providerId="LiveId" clId="{9DC301F1-3DC9-45AB-BAC6-A02FD733592E}"/>
    <pc:docChg chg="delSld">
      <pc:chgData name="Márcia Castro" userId="f0a26ad7b72693bc" providerId="LiveId" clId="{9DC301F1-3DC9-45AB-BAC6-A02FD733592E}" dt="2020-03-09T19:33:35.799" v="1" actId="47"/>
      <pc:docMkLst>
        <pc:docMk/>
      </pc:docMkLst>
      <pc:sldChg chg="del">
        <pc:chgData name="Márcia Castro" userId="f0a26ad7b72693bc" providerId="LiveId" clId="{9DC301F1-3DC9-45AB-BAC6-A02FD733592E}" dt="2020-03-09T19:33:35.799" v="1" actId="47"/>
        <pc:sldMkLst>
          <pc:docMk/>
          <pc:sldMk cId="878299205" sldId="324"/>
        </pc:sldMkLst>
      </pc:sldChg>
      <pc:sldChg chg="del">
        <pc:chgData name="Márcia Castro" userId="f0a26ad7b72693bc" providerId="LiveId" clId="{9DC301F1-3DC9-45AB-BAC6-A02FD733592E}" dt="2020-03-09T19:33:34.057" v="0" actId="47"/>
        <pc:sldMkLst>
          <pc:docMk/>
          <pc:sldMk cId="817497878" sldId="3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02/08/2016</a:t>
            </a:r>
            <a:endParaRP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9C567D4A-04CB-4EDF-8FB1-342A02FC8EC5}" type="slidenum">
              <a:rPr/>
              <a:pPr rtl="0"/>
              <a:t>‹nº›</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02/08/2016</a:t>
            </a:r>
            <a:endParaRPr/>
          </a:p>
        </p:txBody>
      </p:sp>
      <p:sp>
        <p:nvSpPr>
          <p:cNvPr id="4" name="Espaço Reservado para Imagem de Slid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Clique para editar o texto Mestre</a:t>
            </a:r>
          </a:p>
          <a:p>
            <a:pPr lvl="1" rtl="0"/>
            <a:r>
              <a:t>Segundo nível</a:t>
            </a:r>
          </a:p>
          <a:p>
            <a:pPr lvl="2" rtl="0"/>
            <a:r>
              <a:t>Terceiro nível</a:t>
            </a:r>
          </a:p>
          <a:p>
            <a:pPr lvl="3" rtl="0"/>
            <a:r>
              <a:t>Quarto nível</a:t>
            </a:r>
          </a:p>
          <a:p>
            <a:pPr lvl="4" rtl="0"/>
            <a: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2E61351F-DBB1-4664-ADA9-83BC7CB8848D}" type="slidenum">
              <a:rPr/>
              <a:pPr rtl="0"/>
              <a:t>‹nº›</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15</a:t>
            </a:fld>
            <a:endParaRPr lang="pt-BR"/>
          </a:p>
        </p:txBody>
      </p:sp>
    </p:spTree>
    <p:extLst>
      <p:ext uri="{BB962C8B-B14F-4D97-AF65-F5344CB8AC3E}">
        <p14:creationId xmlns:p14="http://schemas.microsoft.com/office/powerpoint/2010/main" val="284989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29</a:t>
            </a:fld>
            <a:endParaRPr lang="pt-BR"/>
          </a:p>
        </p:txBody>
      </p:sp>
    </p:spTree>
    <p:extLst>
      <p:ext uri="{BB962C8B-B14F-4D97-AF65-F5344CB8AC3E}">
        <p14:creationId xmlns:p14="http://schemas.microsoft.com/office/powerpoint/2010/main" val="19666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31</a:t>
            </a:fld>
            <a:endParaRPr lang="pt-BR"/>
          </a:p>
        </p:txBody>
      </p:sp>
    </p:spTree>
    <p:extLst>
      <p:ext uri="{BB962C8B-B14F-4D97-AF65-F5344CB8AC3E}">
        <p14:creationId xmlns:p14="http://schemas.microsoft.com/office/powerpoint/2010/main" val="63179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32</a:t>
            </a:fld>
            <a:endParaRPr lang="pt-BR"/>
          </a:p>
        </p:txBody>
      </p:sp>
    </p:spTree>
    <p:extLst>
      <p:ext uri="{BB962C8B-B14F-4D97-AF65-F5344CB8AC3E}">
        <p14:creationId xmlns:p14="http://schemas.microsoft.com/office/powerpoint/2010/main" val="234765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33</a:t>
            </a:fld>
            <a:endParaRPr lang="pt-BR"/>
          </a:p>
        </p:txBody>
      </p:sp>
    </p:spTree>
    <p:extLst>
      <p:ext uri="{BB962C8B-B14F-4D97-AF65-F5344CB8AC3E}">
        <p14:creationId xmlns:p14="http://schemas.microsoft.com/office/powerpoint/2010/main" val="3897544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EDF3E6AC-EE2A-4D92-BFD4-7D35F37B4FE2}" type="slidenum">
              <a:rPr lang="pt-BR" smtClean="0"/>
              <a:pPr rtl="0"/>
              <a:t>37</a:t>
            </a:fld>
            <a:endParaRPr lang="pt-BR"/>
          </a:p>
        </p:txBody>
      </p:sp>
    </p:spTree>
    <p:extLst>
      <p:ext uri="{BB962C8B-B14F-4D97-AF65-F5344CB8AC3E}">
        <p14:creationId xmlns:p14="http://schemas.microsoft.com/office/powerpoint/2010/main" val="2182192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EDF3E6AC-EE2A-4D92-BFD4-7D35F37B4FE2}" type="slidenum">
              <a:rPr lang="pt-BR" smtClean="0"/>
              <a:pPr rtl="0"/>
              <a:t>38</a:t>
            </a:fld>
            <a:endParaRPr lang="pt-BR"/>
          </a:p>
        </p:txBody>
      </p:sp>
    </p:spTree>
    <p:extLst>
      <p:ext uri="{BB962C8B-B14F-4D97-AF65-F5344CB8AC3E}">
        <p14:creationId xmlns:p14="http://schemas.microsoft.com/office/powerpoint/2010/main" val="4248824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39</a:t>
            </a:fld>
            <a:endParaRPr lang="pt-BR"/>
          </a:p>
        </p:txBody>
      </p:sp>
    </p:spTree>
    <p:extLst>
      <p:ext uri="{BB962C8B-B14F-4D97-AF65-F5344CB8AC3E}">
        <p14:creationId xmlns:p14="http://schemas.microsoft.com/office/powerpoint/2010/main" val="2628996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40</a:t>
            </a:fld>
            <a:endParaRPr lang="pt-BR"/>
          </a:p>
        </p:txBody>
      </p:sp>
    </p:spTree>
    <p:extLst>
      <p:ext uri="{BB962C8B-B14F-4D97-AF65-F5344CB8AC3E}">
        <p14:creationId xmlns:p14="http://schemas.microsoft.com/office/powerpoint/2010/main" val="136279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41</a:t>
            </a:fld>
            <a:endParaRPr lang="pt-BR"/>
          </a:p>
        </p:txBody>
      </p:sp>
    </p:spTree>
    <p:extLst>
      <p:ext uri="{BB962C8B-B14F-4D97-AF65-F5344CB8AC3E}">
        <p14:creationId xmlns:p14="http://schemas.microsoft.com/office/powerpoint/2010/main" val="176804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42</a:t>
            </a:fld>
            <a:endParaRPr lang="pt-BR"/>
          </a:p>
        </p:txBody>
      </p:sp>
    </p:spTree>
    <p:extLst>
      <p:ext uri="{BB962C8B-B14F-4D97-AF65-F5344CB8AC3E}">
        <p14:creationId xmlns:p14="http://schemas.microsoft.com/office/powerpoint/2010/main" val="391903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16</a:t>
            </a:fld>
            <a:endParaRPr lang="pt-BR"/>
          </a:p>
        </p:txBody>
      </p:sp>
    </p:spTree>
    <p:extLst>
      <p:ext uri="{BB962C8B-B14F-4D97-AF65-F5344CB8AC3E}">
        <p14:creationId xmlns:p14="http://schemas.microsoft.com/office/powerpoint/2010/main" val="290719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EDF3E6AC-EE2A-4D92-BFD4-7D35F37B4FE2}" type="slidenum">
              <a:rPr lang="pt-BR" smtClean="0"/>
              <a:pPr rtl="0"/>
              <a:t>44</a:t>
            </a:fld>
            <a:endParaRPr lang="pt-BR"/>
          </a:p>
        </p:txBody>
      </p:sp>
    </p:spTree>
    <p:extLst>
      <p:ext uri="{BB962C8B-B14F-4D97-AF65-F5344CB8AC3E}">
        <p14:creationId xmlns:p14="http://schemas.microsoft.com/office/powerpoint/2010/main" val="4202541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EDF3E6AC-EE2A-4D92-BFD4-7D35F37B4FE2}" type="slidenum">
              <a:rPr lang="pt-BR" smtClean="0"/>
              <a:pPr rtl="0"/>
              <a:t>45</a:t>
            </a:fld>
            <a:endParaRPr lang="pt-BR"/>
          </a:p>
        </p:txBody>
      </p:sp>
    </p:spTree>
    <p:extLst>
      <p:ext uri="{BB962C8B-B14F-4D97-AF65-F5344CB8AC3E}">
        <p14:creationId xmlns:p14="http://schemas.microsoft.com/office/powerpoint/2010/main" val="3054959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EDF3E6AC-EE2A-4D92-BFD4-7D35F37B4FE2}" type="slidenum">
              <a:rPr lang="pt-BR" smtClean="0"/>
              <a:pPr rtl="0"/>
              <a:t>46</a:t>
            </a:fld>
            <a:endParaRPr lang="pt-BR"/>
          </a:p>
        </p:txBody>
      </p:sp>
    </p:spTree>
    <p:extLst>
      <p:ext uri="{BB962C8B-B14F-4D97-AF65-F5344CB8AC3E}">
        <p14:creationId xmlns:p14="http://schemas.microsoft.com/office/powerpoint/2010/main" val="42634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48</a:t>
            </a:fld>
            <a:endParaRPr lang="pt-BR"/>
          </a:p>
        </p:txBody>
      </p:sp>
    </p:spTree>
    <p:extLst>
      <p:ext uri="{BB962C8B-B14F-4D97-AF65-F5344CB8AC3E}">
        <p14:creationId xmlns:p14="http://schemas.microsoft.com/office/powerpoint/2010/main" val="706316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52</a:t>
            </a:fld>
            <a:endParaRPr lang="pt-BR"/>
          </a:p>
        </p:txBody>
      </p:sp>
    </p:spTree>
    <p:extLst>
      <p:ext uri="{BB962C8B-B14F-4D97-AF65-F5344CB8AC3E}">
        <p14:creationId xmlns:p14="http://schemas.microsoft.com/office/powerpoint/2010/main" val="3643603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53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17</a:t>
            </a:fld>
            <a:endParaRPr lang="pt-BR"/>
          </a:p>
        </p:txBody>
      </p:sp>
    </p:spTree>
    <p:extLst>
      <p:ext uri="{BB962C8B-B14F-4D97-AF65-F5344CB8AC3E}">
        <p14:creationId xmlns:p14="http://schemas.microsoft.com/office/powerpoint/2010/main" val="23906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EFDDBACE-0F8F-43FD-98F0-DEE13552DADA}" type="slidenum">
              <a:rPr lang="pt-BR" smtClean="0"/>
              <a:pPr rtl="0"/>
              <a:t>18</a:t>
            </a:fld>
            <a:endParaRPr lang="pt-BR"/>
          </a:p>
        </p:txBody>
      </p:sp>
    </p:spTree>
    <p:extLst>
      <p:ext uri="{BB962C8B-B14F-4D97-AF65-F5344CB8AC3E}">
        <p14:creationId xmlns:p14="http://schemas.microsoft.com/office/powerpoint/2010/main" val="101856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21</a:t>
            </a:fld>
            <a:endParaRPr lang="pt-BR"/>
          </a:p>
        </p:txBody>
      </p:sp>
    </p:spTree>
    <p:extLst>
      <p:ext uri="{BB962C8B-B14F-4D97-AF65-F5344CB8AC3E}">
        <p14:creationId xmlns:p14="http://schemas.microsoft.com/office/powerpoint/2010/main" val="51093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22</a:t>
            </a:fld>
            <a:endParaRPr lang="pt-BR"/>
          </a:p>
        </p:txBody>
      </p:sp>
    </p:spTree>
    <p:extLst>
      <p:ext uri="{BB962C8B-B14F-4D97-AF65-F5344CB8AC3E}">
        <p14:creationId xmlns:p14="http://schemas.microsoft.com/office/powerpoint/2010/main" val="246777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24</a:t>
            </a:fld>
            <a:endParaRPr lang="pt-BR"/>
          </a:p>
        </p:txBody>
      </p:sp>
    </p:spTree>
    <p:extLst>
      <p:ext uri="{BB962C8B-B14F-4D97-AF65-F5344CB8AC3E}">
        <p14:creationId xmlns:p14="http://schemas.microsoft.com/office/powerpoint/2010/main" val="306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25</a:t>
            </a:fld>
            <a:endParaRPr lang="pt-BR"/>
          </a:p>
        </p:txBody>
      </p:sp>
    </p:spTree>
    <p:extLst>
      <p:ext uri="{BB962C8B-B14F-4D97-AF65-F5344CB8AC3E}">
        <p14:creationId xmlns:p14="http://schemas.microsoft.com/office/powerpoint/2010/main" val="101140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EFDDBACE-0F8F-43FD-98F0-DEE13552DADA}" type="slidenum">
              <a:rPr lang="pt-BR" smtClean="0"/>
              <a:pPr rtl="0"/>
              <a:t>27</a:t>
            </a:fld>
            <a:endParaRPr lang="pt-BR"/>
          </a:p>
        </p:txBody>
      </p:sp>
    </p:spTree>
    <p:extLst>
      <p:ext uri="{BB962C8B-B14F-4D97-AF65-F5344CB8AC3E}">
        <p14:creationId xmlns:p14="http://schemas.microsoft.com/office/powerpoint/2010/main" val="90444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93814" y="990600"/>
            <a:ext cx="8458200" cy="3200400"/>
          </a:xfrm>
        </p:spPr>
        <p:txBody>
          <a:bodyPr rtlCol="0">
            <a:normAutofit/>
          </a:bodyPr>
          <a:lstStyle>
            <a:lvl1pPr algn="l" rtl="0">
              <a:defRPr sz="6000"/>
            </a:lvl1pPr>
          </a:lstStyle>
          <a:p>
            <a:pPr rtl="0"/>
            <a:r>
              <a:rPr lang="pt-BR"/>
              <a:t>Clique para editar o título mestre</a:t>
            </a:r>
            <a:endParaRPr/>
          </a:p>
        </p:txBody>
      </p:sp>
      <p:sp>
        <p:nvSpPr>
          <p:cNvPr id="3" name="Subtítulo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pt-BR"/>
              <a:t>Clique para editar o estilo do subtítulo mestre</a:t>
            </a:r>
            <a:endParaRPr/>
          </a:p>
        </p:txBody>
      </p:sp>
      <p:sp>
        <p:nvSpPr>
          <p:cNvPr id="4" name="Espaço Reservado para Data 3"/>
          <p:cNvSpPr>
            <a:spLocks noGrp="1"/>
          </p:cNvSpPr>
          <p:nvPr>
            <p:ph type="dt" sz="half" idx="10"/>
          </p:nvPr>
        </p:nvSpPr>
        <p:spPr/>
        <p:txBody>
          <a:bodyPr rtlCol="0"/>
          <a:lstStyle>
            <a:lvl1pPr algn="l" rtl="0">
              <a:defRPr sz="1100"/>
            </a:lvl1pPr>
          </a:lstStyle>
          <a:p>
            <a:r>
              <a:rPr lang="en-US" dirty="0"/>
              <a:t>CF 2020</a:t>
            </a:r>
          </a:p>
        </p:txBody>
      </p:sp>
      <p:sp>
        <p:nvSpPr>
          <p:cNvPr id="5" name="Espaço Reservado para Rodapé 4"/>
          <p:cNvSpPr>
            <a:spLocks noGrp="1"/>
          </p:cNvSpPr>
          <p:nvPr>
            <p:ph type="ftr" sz="quarter" idx="11"/>
          </p:nvPr>
        </p:nvSpPr>
        <p:spPr/>
        <p:txBody>
          <a:bodyPr rtlCol="0"/>
          <a:lstStyle>
            <a:lvl1pPr algn="l" rtl="0">
              <a:defRPr sz="1100"/>
            </a:lvl1pPr>
          </a:lstStyle>
          <a:p>
            <a:pPr rtl="0"/>
            <a:endParaRPr lang="en-US"/>
          </a:p>
        </p:txBody>
      </p:sp>
      <p:sp>
        <p:nvSpPr>
          <p:cNvPr id="6" name="Espaço Reservado para Número de Slide 5"/>
          <p:cNvSpPr>
            <a:spLocks noGrp="1"/>
          </p:cNvSpPr>
          <p:nvPr>
            <p:ph type="sldNum" sz="quarter" idx="12"/>
          </p:nvPr>
        </p:nvSpPr>
        <p:spPr/>
        <p:txBody>
          <a:bodyPr rtlCol="0"/>
          <a:lstStyle>
            <a:lvl1pPr algn="l" rtl="0">
              <a:defRPr sz="1100"/>
            </a:lvl1pPr>
          </a:lstStyle>
          <a:p>
            <a:r>
              <a:rPr lang="en-US" dirty="0"/>
              <a:t>“</a:t>
            </a:r>
            <a:r>
              <a:rPr lang="en-US" dirty="0" err="1"/>
              <a:t>Viu</a:t>
            </a:r>
            <a:r>
              <a:rPr lang="en-US" dirty="0"/>
              <a:t>, </a:t>
            </a:r>
            <a:r>
              <a:rPr lang="en-US" dirty="0" err="1"/>
              <a:t>sentiu</a:t>
            </a:r>
            <a:r>
              <a:rPr lang="en-US" dirty="0"/>
              <a:t> </a:t>
            </a:r>
            <a:r>
              <a:rPr lang="en-US" dirty="0" err="1"/>
              <a:t>compaixão</a:t>
            </a:r>
            <a:r>
              <a:rPr lang="en-US" dirty="0"/>
              <a:t> e </a:t>
            </a:r>
            <a:r>
              <a:rPr lang="en-US" dirty="0" err="1"/>
              <a:t>cuidou</a:t>
            </a:r>
            <a:r>
              <a:rPr lang="en-US" dirty="0"/>
              <a:t> dele”</a:t>
            </a:r>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Texto Vertical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Data 3"/>
          <p:cNvSpPr>
            <a:spLocks noGrp="1"/>
          </p:cNvSpPr>
          <p:nvPr>
            <p:ph type="dt" sz="half" idx="10"/>
          </p:nvPr>
        </p:nvSpPr>
        <p:spPr/>
        <p:txBody>
          <a:bodyPr rtlCol="0"/>
          <a:lstStyle>
            <a:lvl1pPr algn="l" rtl="0">
              <a:defRPr sz="1100"/>
            </a:lvl1pPr>
          </a:lstStyle>
          <a:p>
            <a:pPr rtl="0"/>
            <a:r>
              <a:rPr lang="en-US"/>
              <a:t>02/08/2016</a:t>
            </a:r>
          </a:p>
        </p:txBody>
      </p:sp>
      <p:sp>
        <p:nvSpPr>
          <p:cNvPr id="5" name="Espaço Reservado para Rodapé 4"/>
          <p:cNvSpPr>
            <a:spLocks noGrp="1"/>
          </p:cNvSpPr>
          <p:nvPr>
            <p:ph type="ftr" sz="quarter" idx="11"/>
          </p:nvPr>
        </p:nvSpPr>
        <p:spPr/>
        <p:txBody>
          <a:bodyPr rtlCol="0"/>
          <a:lstStyle>
            <a:lvl1pPr algn="l" rtl="0">
              <a:defRPr sz="1100"/>
            </a:lvl1pPr>
          </a:lstStyle>
          <a:p>
            <a:pPr rtl="0"/>
            <a:endParaRPr lang="en-US"/>
          </a:p>
        </p:txBody>
      </p:sp>
      <p:sp>
        <p:nvSpPr>
          <p:cNvPr id="6" name="Espaço Reservado para Número de Slide 5"/>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752014" y="381000"/>
            <a:ext cx="1904998" cy="5791200"/>
          </a:xfrm>
        </p:spPr>
        <p:txBody>
          <a:bodyPr vert="eaVert" rtlCol="0"/>
          <a:lstStyle/>
          <a:p>
            <a:pPr rtl="0"/>
            <a:r>
              <a:rPr lang="pt-BR"/>
              <a:t>Clique para editar o título mestre</a:t>
            </a:r>
            <a:endParaRPr/>
          </a:p>
        </p:txBody>
      </p:sp>
      <p:sp>
        <p:nvSpPr>
          <p:cNvPr id="3" name="Espaço Reservado para Texto Vertical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Data 3"/>
          <p:cNvSpPr>
            <a:spLocks noGrp="1"/>
          </p:cNvSpPr>
          <p:nvPr>
            <p:ph type="dt" sz="half" idx="10"/>
          </p:nvPr>
        </p:nvSpPr>
        <p:spPr/>
        <p:txBody>
          <a:bodyPr rtlCol="0"/>
          <a:lstStyle>
            <a:lvl1pPr algn="l" rtl="0">
              <a:defRPr sz="1100"/>
            </a:lvl1pPr>
          </a:lstStyle>
          <a:p>
            <a:pPr rtl="0"/>
            <a:r>
              <a:rPr lang="en-US"/>
              <a:t>02/08/2016</a:t>
            </a:r>
          </a:p>
        </p:txBody>
      </p:sp>
      <p:sp>
        <p:nvSpPr>
          <p:cNvPr id="5" name="Espaço Reservado para Rodapé 4"/>
          <p:cNvSpPr>
            <a:spLocks noGrp="1"/>
          </p:cNvSpPr>
          <p:nvPr>
            <p:ph type="ftr" sz="quarter" idx="11"/>
          </p:nvPr>
        </p:nvSpPr>
        <p:spPr/>
        <p:txBody>
          <a:bodyPr rtlCol="0"/>
          <a:lstStyle>
            <a:lvl1pPr algn="l" rtl="0">
              <a:defRPr sz="1100"/>
            </a:lvl1pPr>
          </a:lstStyle>
          <a:p>
            <a:pPr rtl="0"/>
            <a:endParaRPr lang="en-US"/>
          </a:p>
        </p:txBody>
      </p:sp>
      <p:sp>
        <p:nvSpPr>
          <p:cNvPr id="6" name="Espaço Reservado para Número de Slide 5"/>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úmeros Grandes, Opção 2">
    <p:spTree>
      <p:nvGrpSpPr>
        <p:cNvPr id="1" name=""/>
        <p:cNvGrpSpPr/>
        <p:nvPr/>
      </p:nvGrpSpPr>
      <p:grpSpPr>
        <a:xfrm>
          <a:off x="0" y="0"/>
          <a:ext cx="0" cy="0"/>
          <a:chOff x="0" y="0"/>
          <a:chExt cx="0" cy="0"/>
        </a:xfrm>
      </p:grpSpPr>
      <p:sp>
        <p:nvSpPr>
          <p:cNvPr id="21" name="Forma livre: Forma 20">
            <a:extLst>
              <a:ext uri="{FF2B5EF4-FFF2-40B4-BE49-F238E27FC236}">
                <a16:creationId xmlns:a16="http://schemas.microsoft.com/office/drawing/2014/main" id="{F3278D70-8832-41B9-87B8-C926C4130480}"/>
              </a:ext>
            </a:extLst>
          </p:cNvPr>
          <p:cNvSpPr>
            <a:spLocks noChangeAspect="1"/>
          </p:cNvSpPr>
          <p:nvPr userDrawn="1"/>
        </p:nvSpPr>
        <p:spPr>
          <a:xfrm>
            <a:off x="8013051" y="2208638"/>
            <a:ext cx="3111723"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pPr rtl="0"/>
            <a:endParaRPr lang="pt-BR" noProof="0"/>
          </a:p>
        </p:txBody>
      </p:sp>
      <p:sp>
        <p:nvSpPr>
          <p:cNvPr id="20" name="Forma livre: Forma 19">
            <a:extLst>
              <a:ext uri="{FF2B5EF4-FFF2-40B4-BE49-F238E27FC236}">
                <a16:creationId xmlns:a16="http://schemas.microsoft.com/office/drawing/2014/main" id="{02552EF4-9F89-45DA-B96E-A84453180094}"/>
              </a:ext>
            </a:extLst>
          </p:cNvPr>
          <p:cNvSpPr>
            <a:spLocks noChangeAspect="1"/>
          </p:cNvSpPr>
          <p:nvPr userDrawn="1"/>
        </p:nvSpPr>
        <p:spPr>
          <a:xfrm>
            <a:off x="4650783" y="1795087"/>
            <a:ext cx="3812123"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pt-BR" noProof="0"/>
          </a:p>
        </p:txBody>
      </p:sp>
      <p:sp>
        <p:nvSpPr>
          <p:cNvPr id="8" name="Espaço Reservado para Texto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59374" y="1864921"/>
            <a:ext cx="3803531"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rtl="0"/>
            <a:r>
              <a:rPr lang="pt-BR" noProof="0"/>
              <a:t>Cabeçalho da Seção</a:t>
            </a:r>
          </a:p>
        </p:txBody>
      </p:sp>
      <p:sp>
        <p:nvSpPr>
          <p:cNvPr id="9" name="Espaço Reservado para Texto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89945" y="2207063"/>
            <a:ext cx="3119425"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rtl="0"/>
            <a:r>
              <a:rPr lang="pt-BR" noProof="0"/>
              <a:t>Cabeçalho da seção</a:t>
            </a:r>
          </a:p>
        </p:txBody>
      </p:sp>
      <p:sp>
        <p:nvSpPr>
          <p:cNvPr id="19" name="Forma livre: Forma 18">
            <a:extLst>
              <a:ext uri="{FF2B5EF4-FFF2-40B4-BE49-F238E27FC236}">
                <a16:creationId xmlns:a16="http://schemas.microsoft.com/office/drawing/2014/main" id="{436970BD-9B20-4B7C-A294-5174BA15880C}"/>
              </a:ext>
            </a:extLst>
          </p:cNvPr>
          <p:cNvSpPr>
            <a:spLocks noChangeAspect="1"/>
          </p:cNvSpPr>
          <p:nvPr userDrawn="1"/>
        </p:nvSpPr>
        <p:spPr>
          <a:xfrm>
            <a:off x="665086" y="1425982"/>
            <a:ext cx="4789525"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pPr rtl="0"/>
            <a:endParaRPr lang="pt-BR" noProof="0"/>
          </a:p>
        </p:txBody>
      </p:sp>
      <p:sp>
        <p:nvSpPr>
          <p:cNvPr id="6" name="Espaço Reservado para Texto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577" y="1593151"/>
            <a:ext cx="4346933" cy="4348065"/>
          </a:xfrm>
          <a:prstGeom prst="ellipse">
            <a:avLst/>
          </a:prstGeom>
          <a:noFill/>
          <a:ln>
            <a:noFill/>
          </a:ln>
        </p:spPr>
        <p:txBody>
          <a:bodyPr rtlCol="0"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Cabeçalho da seção</a:t>
            </a:r>
          </a:p>
        </p:txBody>
      </p:sp>
      <p:sp>
        <p:nvSpPr>
          <p:cNvPr id="10" name="Espaço Reservado para Texto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6600" y="2205688"/>
            <a:ext cx="2810886" cy="1440000"/>
          </a:xfrm>
          <a:prstGeom prst="rect">
            <a:avLst/>
          </a:prstGeom>
          <a:noFill/>
        </p:spPr>
        <p:txBody>
          <a:bodyPr rtlCol="0"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1</a:t>
            </a:r>
          </a:p>
        </p:txBody>
      </p:sp>
      <p:sp>
        <p:nvSpPr>
          <p:cNvPr id="13" name="Espaço Reservado para Conteúdo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301" y="4243333"/>
            <a:ext cx="1979484" cy="720000"/>
          </a:xfrm>
        </p:spPr>
        <p:txBody>
          <a:bodyPr rtlCol="0"/>
          <a:lstStyle>
            <a:lvl1pPr marL="0" indent="0" algn="ctr">
              <a:buFont typeface="Arial" panose="020B0604020202020204" pitchFamily="34" charset="0"/>
              <a:buNone/>
              <a:defRPr sz="1400">
                <a:solidFill>
                  <a:schemeClr val="bg1"/>
                </a:solidFill>
              </a:defRPr>
            </a:lvl1pPr>
          </a:lstStyle>
          <a:p>
            <a:pPr lvl="0" rtl="0"/>
            <a:r>
              <a:rPr lang="pt-BR" noProof="0"/>
              <a:t>Descrição da Seção</a:t>
            </a:r>
          </a:p>
        </p:txBody>
      </p:sp>
      <p:sp>
        <p:nvSpPr>
          <p:cNvPr id="11" name="Espaço Reservado para Texto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5697" y="2205688"/>
            <a:ext cx="2810886"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rtl="0"/>
            <a:r>
              <a:rPr lang="pt-BR" noProof="0"/>
              <a:t>2</a:t>
            </a:r>
          </a:p>
        </p:txBody>
      </p:sp>
      <p:sp>
        <p:nvSpPr>
          <p:cNvPr id="14" name="Espaço Reservado para Texto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1398" y="4243333"/>
            <a:ext cx="1979484" cy="720000"/>
          </a:xfrm>
        </p:spPr>
        <p:txBody>
          <a:bodyPr rtlCol="0"/>
          <a:lstStyle>
            <a:lvl1pPr marL="0" indent="0" algn="ctr">
              <a:buFont typeface="Arial" panose="020B0604020202020204" pitchFamily="34" charset="0"/>
              <a:buNone/>
              <a:defRPr sz="1400">
                <a:solidFill>
                  <a:schemeClr val="bg1"/>
                </a:solidFill>
              </a:defRPr>
            </a:lvl1pPr>
          </a:lstStyle>
          <a:p>
            <a:pPr lvl="0" rtl="0"/>
            <a:r>
              <a:rPr lang="pt-BR" noProof="0"/>
              <a:t>Descrição da Seção</a:t>
            </a:r>
          </a:p>
        </p:txBody>
      </p:sp>
      <p:sp>
        <p:nvSpPr>
          <p:cNvPr id="12" name="Espaço Reservado para Texto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298485" y="2205688"/>
            <a:ext cx="2596367"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rtl="0"/>
            <a:r>
              <a:rPr lang="pt-BR" noProof="0"/>
              <a:t>3</a:t>
            </a:r>
          </a:p>
        </p:txBody>
      </p:sp>
      <p:sp>
        <p:nvSpPr>
          <p:cNvPr id="15" name="Espaço Reservado para Texto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59915" y="4243333"/>
            <a:ext cx="1979484" cy="720000"/>
          </a:xfrm>
        </p:spPr>
        <p:txBody>
          <a:bodyPr rtlCol="0"/>
          <a:lstStyle>
            <a:lvl1pPr marL="0" indent="0" algn="ctr">
              <a:buFont typeface="Arial" panose="020B0604020202020204" pitchFamily="34" charset="0"/>
              <a:buNone/>
              <a:defRPr sz="1400">
                <a:solidFill>
                  <a:schemeClr val="bg1"/>
                </a:solidFill>
              </a:defRPr>
            </a:lvl1pPr>
          </a:lstStyle>
          <a:p>
            <a:pPr lvl="0" rtl="0"/>
            <a:r>
              <a:rPr lang="pt-BR" noProof="0"/>
              <a:t>Descrição da seção</a:t>
            </a:r>
          </a:p>
        </p:txBody>
      </p:sp>
      <p:sp>
        <p:nvSpPr>
          <p:cNvPr id="4" name="Título 3">
            <a:extLst>
              <a:ext uri="{FF2B5EF4-FFF2-40B4-BE49-F238E27FC236}">
                <a16:creationId xmlns:a16="http://schemas.microsoft.com/office/drawing/2014/main" id="{F81CA826-63B3-43E6-99A0-25895892FF1D}"/>
              </a:ext>
            </a:extLst>
          </p:cNvPr>
          <p:cNvSpPr>
            <a:spLocks noGrp="1"/>
          </p:cNvSpPr>
          <p:nvPr>
            <p:ph type="title" hasCustomPrompt="1"/>
          </p:nvPr>
        </p:nvSpPr>
        <p:spPr/>
        <p:txBody>
          <a:bodyPr rtlCol="0"/>
          <a:lstStyle/>
          <a:p>
            <a:pPr rtl="0"/>
            <a:r>
              <a:rPr lang="pt-BR" noProof="0"/>
              <a:t>Clique para editar o estilo de título Mestre</a:t>
            </a:r>
          </a:p>
        </p:txBody>
      </p:sp>
      <p:sp>
        <p:nvSpPr>
          <p:cNvPr id="7" name="Espaço Reservado para Rodapé 6">
            <a:extLst>
              <a:ext uri="{FF2B5EF4-FFF2-40B4-BE49-F238E27FC236}">
                <a16:creationId xmlns:a16="http://schemas.microsoft.com/office/drawing/2014/main" id="{D8091642-7CB0-45CD-82C4-9EBAD3FAEA11}"/>
              </a:ext>
            </a:extLst>
          </p:cNvPr>
          <p:cNvSpPr>
            <a:spLocks noGrp="1"/>
          </p:cNvSpPr>
          <p:nvPr>
            <p:ph type="ftr" sz="quarter" idx="35"/>
          </p:nvPr>
        </p:nvSpPr>
        <p:spPr/>
        <p:txBody>
          <a:bodyPr rtlCol="0"/>
          <a:lstStyle/>
          <a:p>
            <a:pPr rtl="0"/>
            <a:endParaRPr lang="pt-BR" noProof="0"/>
          </a:p>
        </p:txBody>
      </p:sp>
      <p:sp>
        <p:nvSpPr>
          <p:cNvPr id="17" name="Espaço Reservado para o Número do Slide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rtlCol="0"/>
          <a:lstStyle>
            <a:lvl1pPr algn="ctr">
              <a:defRPr/>
            </a:lvl1pPr>
          </a:lstStyle>
          <a:p>
            <a:pPr rtl="0"/>
            <a:fld id="{B67B645E-C5E5-4727-B977-D372A0AA71D9}" type="slidenum">
              <a:rPr lang="pt-BR" noProof="0" smtClean="0"/>
              <a:pPr rtl="0"/>
              <a:t>‹nº›</a:t>
            </a:fld>
            <a:endParaRPr lang="pt-BR" noProof="0"/>
          </a:p>
        </p:txBody>
      </p:sp>
      <p:sp>
        <p:nvSpPr>
          <p:cNvPr id="18" name="Espaço Reservado para Texto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686" y="1008000"/>
            <a:ext cx="1132625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Subtítulo</a:t>
            </a:r>
          </a:p>
        </p:txBody>
      </p:sp>
      <p:grpSp>
        <p:nvGrpSpPr>
          <p:cNvPr id="2" name="Grupo 191">
            <a:extLst>
              <a:ext uri="{FF2B5EF4-FFF2-40B4-BE49-F238E27FC236}">
                <a16:creationId xmlns:a16="http://schemas.microsoft.com/office/drawing/2014/main" id="{03F3DBFF-E893-4319-8149-7985258E7BD0}"/>
              </a:ext>
            </a:extLst>
          </p:cNvPr>
          <p:cNvGrpSpPr/>
          <p:nvPr userDrawn="1"/>
        </p:nvGrpSpPr>
        <p:grpSpPr>
          <a:xfrm>
            <a:off x="7997647" y="2916193"/>
            <a:ext cx="449856" cy="1657292"/>
            <a:chOff x="7999730" y="2916193"/>
            <a:chExt cx="449973" cy="1657292"/>
          </a:xfrm>
        </p:grpSpPr>
        <p:sp>
          <p:nvSpPr>
            <p:cNvPr id="179" name="Forma livre: Forma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pPr rtl="0"/>
              <a:endParaRPr lang="pt-BR" noProof="0"/>
            </a:p>
          </p:txBody>
        </p:sp>
        <p:grpSp>
          <p:nvGrpSpPr>
            <p:cNvPr id="3" name="Grupo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orma livre: Forma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84" name="Forma livre: Forma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85" name="Forma livre: Forma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86" name="Forma livre: Forma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87" name="Forma livre: Forma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88" name="Forma livre: Forma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89" name="Forma livre: Forma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90" name="Forma livre: Forma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pPr rtl="0"/>
                <a:endParaRPr lang="pt-BR" noProof="0"/>
              </a:p>
            </p:txBody>
          </p:sp>
          <p:sp>
            <p:nvSpPr>
              <p:cNvPr id="191" name="Forma livre: Forma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pPr rtl="0"/>
                <a:endParaRPr lang="pt-BR" noProof="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spaço no mercado">
    <p:spTree>
      <p:nvGrpSpPr>
        <p:cNvPr id="1" name=""/>
        <p:cNvGrpSpPr/>
        <p:nvPr/>
      </p:nvGrpSpPr>
      <p:grpSpPr>
        <a:xfrm>
          <a:off x="0" y="0"/>
          <a:ext cx="0" cy="0"/>
          <a:chOff x="0" y="0"/>
          <a:chExt cx="0" cy="0"/>
        </a:xfrm>
      </p:grpSpPr>
      <p:cxnSp>
        <p:nvCxnSpPr>
          <p:cNvPr id="6" name="Conector Reto 5">
            <a:extLst>
              <a:ext uri="{FF2B5EF4-FFF2-40B4-BE49-F238E27FC236}">
                <a16:creationId xmlns:a16="http://schemas.microsoft.com/office/drawing/2014/main" id="{E09B4ACC-E72E-450B-88FA-710ECDE6548D}"/>
              </a:ext>
            </a:extLst>
          </p:cNvPr>
          <p:cNvCxnSpPr/>
          <p:nvPr userDrawn="1"/>
        </p:nvCxnSpPr>
        <p:spPr>
          <a:xfrm>
            <a:off x="6095012" y="1406252"/>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B1419610-8183-4044-A08A-8F6940C6AC9B}"/>
              </a:ext>
            </a:extLst>
          </p:cNvPr>
          <p:cNvCxnSpPr>
            <a:cxnSpLocks/>
          </p:cNvCxnSpPr>
          <p:nvPr userDrawn="1"/>
        </p:nvCxnSpPr>
        <p:spPr>
          <a:xfrm flipH="1">
            <a:off x="431889" y="3652910"/>
            <a:ext cx="1132624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Espaço Reservado para Texto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5270" y="1069941"/>
            <a:ext cx="1979484"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pt-BR" noProof="0"/>
              <a:t>Título do quadrante</a:t>
            </a:r>
          </a:p>
        </p:txBody>
      </p:sp>
      <p:sp>
        <p:nvSpPr>
          <p:cNvPr id="10" name="Espaço Reservado para Texto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5270" y="5983879"/>
            <a:ext cx="1979484"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pt-BR" noProof="0"/>
              <a:t>Título do quadrante</a:t>
            </a:r>
          </a:p>
        </p:txBody>
      </p:sp>
      <p:sp>
        <p:nvSpPr>
          <p:cNvPr id="11" name="Espaço Reservado para Texto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1888" y="3354600"/>
            <a:ext cx="1979484"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pt-BR" noProof="0"/>
              <a:t>Título do quadrante</a:t>
            </a:r>
          </a:p>
        </p:txBody>
      </p:sp>
      <p:sp>
        <p:nvSpPr>
          <p:cNvPr id="12" name="Espaço Reservado para Texto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78653" y="3354600"/>
            <a:ext cx="1979484"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pt-BR" noProof="0"/>
              <a:t>Título do quadrante</a:t>
            </a:r>
          </a:p>
        </p:txBody>
      </p:sp>
      <p:sp>
        <p:nvSpPr>
          <p:cNvPr id="4" name="Título 3">
            <a:extLst>
              <a:ext uri="{FF2B5EF4-FFF2-40B4-BE49-F238E27FC236}">
                <a16:creationId xmlns:a16="http://schemas.microsoft.com/office/drawing/2014/main" id="{129EA32B-6EE8-4742-9788-FCAC7A0FE6E6}"/>
              </a:ext>
            </a:extLst>
          </p:cNvPr>
          <p:cNvSpPr>
            <a:spLocks noGrp="1"/>
          </p:cNvSpPr>
          <p:nvPr>
            <p:ph type="title" hasCustomPrompt="1"/>
          </p:nvPr>
        </p:nvSpPr>
        <p:spPr>
          <a:xfrm>
            <a:off x="431887" y="432000"/>
            <a:ext cx="11326250" cy="432000"/>
          </a:xfrm>
        </p:spPr>
        <p:txBody>
          <a:bodyPr rtlCol="0"/>
          <a:lstStyle/>
          <a:p>
            <a:pPr rtl="0"/>
            <a:r>
              <a:rPr lang="pt-BR" noProof="0"/>
              <a:t>Clique para editar o estilo de título Mestre</a:t>
            </a:r>
          </a:p>
        </p:txBody>
      </p:sp>
      <p:sp>
        <p:nvSpPr>
          <p:cNvPr id="5" name="Espaço Reservado para Rodapé 4">
            <a:extLst>
              <a:ext uri="{FF2B5EF4-FFF2-40B4-BE49-F238E27FC236}">
                <a16:creationId xmlns:a16="http://schemas.microsoft.com/office/drawing/2014/main" id="{0427A446-62BF-4F99-BF28-8B764B71F115}"/>
              </a:ext>
            </a:extLst>
          </p:cNvPr>
          <p:cNvSpPr>
            <a:spLocks noGrp="1"/>
          </p:cNvSpPr>
          <p:nvPr>
            <p:ph type="ftr" sz="quarter" idx="18"/>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rtlCol="0"/>
          <a:lstStyle>
            <a:lvl1pPr algn="ctr">
              <a:defRPr/>
            </a:lvl1pPr>
          </a:lstStyle>
          <a:p>
            <a:pPr rtl="0"/>
            <a:fld id="{B67B645E-C5E5-4727-B977-D372A0AA71D9}" type="slidenum">
              <a:rPr lang="pt-BR" noProof="0" smtClean="0"/>
              <a:pPr rtl="0"/>
              <a:t>‹nº›</a:t>
            </a:fld>
            <a:endParaRPr lang="pt-BR" noProof="0"/>
          </a:p>
        </p:txBody>
      </p:sp>
    </p:spTree>
    <p:extLst>
      <p:ext uri="{BB962C8B-B14F-4D97-AF65-F5344CB8AC3E}">
        <p14:creationId xmlns:p14="http://schemas.microsoft.com/office/powerpoint/2010/main" val="2430366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rcadores como ícones 5X">
    <p:spTree>
      <p:nvGrpSpPr>
        <p:cNvPr id="1" name=""/>
        <p:cNvGrpSpPr/>
        <p:nvPr/>
      </p:nvGrpSpPr>
      <p:grpSpPr>
        <a:xfrm>
          <a:off x="0" y="0"/>
          <a:ext cx="0" cy="0"/>
          <a:chOff x="0" y="0"/>
          <a:chExt cx="0" cy="0"/>
        </a:xfrm>
      </p:grpSpPr>
      <p:sp>
        <p:nvSpPr>
          <p:cNvPr id="275" name="Forma livre: Forma 274">
            <a:extLst>
              <a:ext uri="{FF2B5EF4-FFF2-40B4-BE49-F238E27FC236}">
                <a16:creationId xmlns:a16="http://schemas.microsoft.com/office/drawing/2014/main" id="{E6216BAC-737B-4CFF-A3A4-12445DC197D8}"/>
              </a:ext>
            </a:extLst>
          </p:cNvPr>
          <p:cNvSpPr/>
          <p:nvPr userDrawn="1"/>
        </p:nvSpPr>
        <p:spPr>
          <a:xfrm rot="10800000">
            <a:off x="1" y="-1"/>
            <a:ext cx="8260587"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pt-BR" noProof="0"/>
          </a:p>
        </p:txBody>
      </p:sp>
      <p:sp>
        <p:nvSpPr>
          <p:cNvPr id="276" name="Forma livre: Forma 275">
            <a:extLst>
              <a:ext uri="{FF2B5EF4-FFF2-40B4-BE49-F238E27FC236}">
                <a16:creationId xmlns:a16="http://schemas.microsoft.com/office/drawing/2014/main" id="{ED70CBBF-B472-413B-ADB8-D7D74EF2BDD3}"/>
              </a:ext>
            </a:extLst>
          </p:cNvPr>
          <p:cNvSpPr/>
          <p:nvPr userDrawn="1"/>
        </p:nvSpPr>
        <p:spPr>
          <a:xfrm rot="900000">
            <a:off x="-731140" y="24786"/>
            <a:ext cx="7306130"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pt-BR" noProof="0"/>
          </a:p>
        </p:txBody>
      </p:sp>
      <p:sp>
        <p:nvSpPr>
          <p:cNvPr id="143" name="Forma livre: Forma 142">
            <a:extLst>
              <a:ext uri="{FF2B5EF4-FFF2-40B4-BE49-F238E27FC236}">
                <a16:creationId xmlns:a16="http://schemas.microsoft.com/office/drawing/2014/main" id="{5F22E849-5233-48D2-959E-8C16EA1928B5}"/>
              </a:ext>
            </a:extLst>
          </p:cNvPr>
          <p:cNvSpPr>
            <a:spLocks noChangeAspect="1"/>
          </p:cNvSpPr>
          <p:nvPr/>
        </p:nvSpPr>
        <p:spPr>
          <a:xfrm>
            <a:off x="1203968" y="2415051"/>
            <a:ext cx="1259672"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pPr rtl="0"/>
            <a:endParaRPr lang="pt-BR" noProof="0"/>
          </a:p>
        </p:txBody>
      </p:sp>
      <p:sp>
        <p:nvSpPr>
          <p:cNvPr id="163" name="Forma livre: Forma 162">
            <a:extLst>
              <a:ext uri="{FF2B5EF4-FFF2-40B4-BE49-F238E27FC236}">
                <a16:creationId xmlns:a16="http://schemas.microsoft.com/office/drawing/2014/main" id="{982928D4-D4D3-496B-8019-E859892D985D}"/>
              </a:ext>
            </a:extLst>
          </p:cNvPr>
          <p:cNvSpPr>
            <a:spLocks noChangeAspect="1"/>
          </p:cNvSpPr>
          <p:nvPr/>
        </p:nvSpPr>
        <p:spPr>
          <a:xfrm>
            <a:off x="3334272" y="2407561"/>
            <a:ext cx="1259672"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pt-BR" noProof="0"/>
          </a:p>
        </p:txBody>
      </p:sp>
      <p:sp>
        <p:nvSpPr>
          <p:cNvPr id="187" name="Forma livre: Forma 186">
            <a:extLst>
              <a:ext uri="{FF2B5EF4-FFF2-40B4-BE49-F238E27FC236}">
                <a16:creationId xmlns:a16="http://schemas.microsoft.com/office/drawing/2014/main" id="{54B5EC56-E438-4AF0-963D-B6446D73ADF0}"/>
              </a:ext>
            </a:extLst>
          </p:cNvPr>
          <p:cNvSpPr>
            <a:spLocks noChangeAspect="1"/>
          </p:cNvSpPr>
          <p:nvPr/>
        </p:nvSpPr>
        <p:spPr>
          <a:xfrm>
            <a:off x="5464577" y="2396622"/>
            <a:ext cx="1259672"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pt-BR" noProof="0"/>
          </a:p>
        </p:txBody>
      </p:sp>
      <p:sp>
        <p:nvSpPr>
          <p:cNvPr id="242" name="Forma livre: Forma 241">
            <a:extLst>
              <a:ext uri="{FF2B5EF4-FFF2-40B4-BE49-F238E27FC236}">
                <a16:creationId xmlns:a16="http://schemas.microsoft.com/office/drawing/2014/main" id="{712A5906-978E-4B99-8932-80E90ED71489}"/>
              </a:ext>
            </a:extLst>
          </p:cNvPr>
          <p:cNvSpPr>
            <a:spLocks noChangeAspect="1"/>
          </p:cNvSpPr>
          <p:nvPr/>
        </p:nvSpPr>
        <p:spPr>
          <a:xfrm>
            <a:off x="7594881" y="2405818"/>
            <a:ext cx="1259672"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pPr rtl="0"/>
            <a:endParaRPr lang="pt-BR" noProof="0"/>
          </a:p>
        </p:txBody>
      </p:sp>
      <p:sp>
        <p:nvSpPr>
          <p:cNvPr id="274" name="Forma livre: Forma 273">
            <a:extLst>
              <a:ext uri="{FF2B5EF4-FFF2-40B4-BE49-F238E27FC236}">
                <a16:creationId xmlns:a16="http://schemas.microsoft.com/office/drawing/2014/main" id="{7819D08A-7F81-4EEC-970C-E8ECE319DA2A}"/>
              </a:ext>
            </a:extLst>
          </p:cNvPr>
          <p:cNvSpPr>
            <a:spLocks noChangeAspect="1"/>
          </p:cNvSpPr>
          <p:nvPr/>
        </p:nvSpPr>
        <p:spPr>
          <a:xfrm>
            <a:off x="9725184" y="2392225"/>
            <a:ext cx="1259672"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pPr rtl="0"/>
            <a:endParaRPr lang="pt-BR" noProof="0"/>
          </a:p>
        </p:txBody>
      </p:sp>
      <p:sp>
        <p:nvSpPr>
          <p:cNvPr id="5" name="Espaço Reservado para Texto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686" y="1008000"/>
            <a:ext cx="1132625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Subtítulo</a:t>
            </a:r>
          </a:p>
        </p:txBody>
      </p:sp>
      <p:sp>
        <p:nvSpPr>
          <p:cNvPr id="17" name="Espaço Reservado para Imagem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3969" y="2719813"/>
            <a:ext cx="621630"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pt-BR" noProof="0"/>
              <a:t>Ícone</a:t>
            </a:r>
          </a:p>
        </p:txBody>
      </p:sp>
      <p:sp>
        <p:nvSpPr>
          <p:cNvPr id="6" name="Espaço Reservado para Texto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4995" y="3950115"/>
            <a:ext cx="1619578"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pt-BR" noProof="0"/>
              <a:t>Marcador 1</a:t>
            </a:r>
          </a:p>
        </p:txBody>
      </p:sp>
      <p:sp>
        <p:nvSpPr>
          <p:cNvPr id="8" name="Espaço Reservado para Texto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4995" y="4450670"/>
            <a:ext cx="1619578" cy="720000"/>
          </a:xfrm>
        </p:spPr>
        <p:txBody>
          <a:bodyPr rtlCol="0"/>
          <a:lstStyle>
            <a:lvl1pPr marL="0" indent="0" algn="ctr">
              <a:buNone/>
              <a:defRPr sz="1400">
                <a:solidFill>
                  <a:schemeClr val="tx1">
                    <a:lumMod val="75000"/>
                    <a:lumOff val="25000"/>
                  </a:schemeClr>
                </a:solidFill>
              </a:defRPr>
            </a:lvl1pPr>
          </a:lstStyle>
          <a:p>
            <a:pPr lvl="0" rtl="0"/>
            <a:r>
              <a:rPr lang="pt-BR" noProof="0"/>
              <a:t>Descrição do marcador</a:t>
            </a:r>
          </a:p>
        </p:txBody>
      </p:sp>
      <p:sp>
        <p:nvSpPr>
          <p:cNvPr id="28" name="Espaço Reservado para Imagem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4273" y="2719813"/>
            <a:ext cx="621630"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pt-BR" noProof="0"/>
              <a:t>Ícone</a:t>
            </a:r>
          </a:p>
        </p:txBody>
      </p:sp>
      <p:sp>
        <p:nvSpPr>
          <p:cNvPr id="9" name="Espaço Reservado para Texto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5299" y="3950115"/>
            <a:ext cx="1619578"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pt-BR" noProof="0"/>
              <a:t>Marcador 1</a:t>
            </a:r>
          </a:p>
        </p:txBody>
      </p:sp>
      <p:sp>
        <p:nvSpPr>
          <p:cNvPr id="10" name="Espaço Reservado para Texto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5299" y="4450670"/>
            <a:ext cx="1619578" cy="720000"/>
          </a:xfrm>
        </p:spPr>
        <p:txBody>
          <a:bodyPr rtlCol="0"/>
          <a:lstStyle>
            <a:lvl1pPr marL="0" indent="0" algn="ctr">
              <a:buNone/>
              <a:defRPr sz="1400">
                <a:solidFill>
                  <a:schemeClr val="tx1">
                    <a:lumMod val="75000"/>
                    <a:lumOff val="25000"/>
                  </a:schemeClr>
                </a:solidFill>
              </a:defRPr>
            </a:lvl1pPr>
          </a:lstStyle>
          <a:p>
            <a:pPr lvl="0" rtl="0"/>
            <a:r>
              <a:rPr lang="pt-BR" noProof="0"/>
              <a:t>Descrição do marcador</a:t>
            </a:r>
          </a:p>
        </p:txBody>
      </p:sp>
      <p:sp>
        <p:nvSpPr>
          <p:cNvPr id="29" name="Espaço Reservado para Imagem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4577" y="2719813"/>
            <a:ext cx="621630"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pt-BR" noProof="0"/>
              <a:t>Ícone</a:t>
            </a:r>
          </a:p>
        </p:txBody>
      </p:sp>
      <p:sp>
        <p:nvSpPr>
          <p:cNvPr id="11" name="Espaço Reservado para Texto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5603" y="3950115"/>
            <a:ext cx="1619578"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pt-BR" noProof="0"/>
              <a:t>Marcador 1</a:t>
            </a:r>
          </a:p>
        </p:txBody>
      </p:sp>
      <p:sp>
        <p:nvSpPr>
          <p:cNvPr id="12" name="Espaço Reservado para Texto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5603" y="4450670"/>
            <a:ext cx="1619578" cy="720000"/>
          </a:xfrm>
        </p:spPr>
        <p:txBody>
          <a:bodyPr rtlCol="0"/>
          <a:lstStyle>
            <a:lvl1pPr marL="0" indent="0" algn="ctr">
              <a:buNone/>
              <a:defRPr sz="1400">
                <a:solidFill>
                  <a:schemeClr val="tx1">
                    <a:lumMod val="75000"/>
                    <a:lumOff val="25000"/>
                  </a:schemeClr>
                </a:solidFill>
              </a:defRPr>
            </a:lvl1pPr>
          </a:lstStyle>
          <a:p>
            <a:pPr lvl="0" rtl="0"/>
            <a:r>
              <a:rPr lang="pt-BR" noProof="0"/>
              <a:t>Descrição do marcador</a:t>
            </a:r>
          </a:p>
        </p:txBody>
      </p:sp>
      <p:sp>
        <p:nvSpPr>
          <p:cNvPr id="30" name="Espaço Reservado para Imagem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4881" y="2719813"/>
            <a:ext cx="621630"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pt-BR" noProof="0"/>
              <a:t>Ícone</a:t>
            </a:r>
          </a:p>
        </p:txBody>
      </p:sp>
      <p:sp>
        <p:nvSpPr>
          <p:cNvPr id="13" name="Espaço Reservado para Texto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5907" y="3950115"/>
            <a:ext cx="1619578"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pt-BR" noProof="0"/>
              <a:t>Marcador 1</a:t>
            </a:r>
          </a:p>
        </p:txBody>
      </p:sp>
      <p:sp>
        <p:nvSpPr>
          <p:cNvPr id="14" name="Espaço Reservado para Texto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5907" y="4450670"/>
            <a:ext cx="1619578" cy="720000"/>
          </a:xfrm>
        </p:spPr>
        <p:txBody>
          <a:bodyPr rtlCol="0"/>
          <a:lstStyle>
            <a:lvl1pPr marL="0" indent="0" algn="ctr">
              <a:buNone/>
              <a:defRPr sz="1400">
                <a:solidFill>
                  <a:schemeClr val="tx1">
                    <a:lumMod val="75000"/>
                    <a:lumOff val="25000"/>
                  </a:schemeClr>
                </a:solidFill>
              </a:defRPr>
            </a:lvl1pPr>
          </a:lstStyle>
          <a:p>
            <a:pPr lvl="0" rtl="0"/>
            <a:r>
              <a:rPr lang="pt-BR" noProof="0"/>
              <a:t>Descrição do marcador</a:t>
            </a:r>
          </a:p>
        </p:txBody>
      </p:sp>
      <p:sp>
        <p:nvSpPr>
          <p:cNvPr id="31" name="Espaço Reservado para Imagem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5184" y="2719813"/>
            <a:ext cx="621630"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pt-BR" noProof="0"/>
              <a:t>Ícone</a:t>
            </a:r>
          </a:p>
        </p:txBody>
      </p:sp>
      <p:sp>
        <p:nvSpPr>
          <p:cNvPr id="15" name="Espaço Reservado para Texto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6210" y="3950115"/>
            <a:ext cx="1619578"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pt-BR" noProof="0"/>
              <a:t>Marcador 1</a:t>
            </a:r>
          </a:p>
        </p:txBody>
      </p:sp>
      <p:sp>
        <p:nvSpPr>
          <p:cNvPr id="16" name="Espaço Reservado para Texto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6210" y="4450670"/>
            <a:ext cx="1619578" cy="720000"/>
          </a:xfrm>
        </p:spPr>
        <p:txBody>
          <a:bodyPr rtlCol="0"/>
          <a:lstStyle>
            <a:lvl1pPr marL="0" indent="0" algn="ctr">
              <a:buNone/>
              <a:defRPr sz="1400">
                <a:solidFill>
                  <a:schemeClr val="tx1">
                    <a:lumMod val="75000"/>
                    <a:lumOff val="25000"/>
                  </a:schemeClr>
                </a:solidFill>
              </a:defRPr>
            </a:lvl1pPr>
          </a:lstStyle>
          <a:p>
            <a:pPr lvl="0" rtl="0"/>
            <a:r>
              <a:rPr lang="pt-BR" noProof="0"/>
              <a:t>Descrição do marcador</a:t>
            </a:r>
          </a:p>
        </p:txBody>
      </p:sp>
      <p:sp>
        <p:nvSpPr>
          <p:cNvPr id="7" name="Espaço Reservado para Rodapé 6">
            <a:extLst>
              <a:ext uri="{FF2B5EF4-FFF2-40B4-BE49-F238E27FC236}">
                <a16:creationId xmlns:a16="http://schemas.microsoft.com/office/drawing/2014/main" id="{69623CB6-6560-48C0-ADDF-15C11E875859}"/>
              </a:ext>
            </a:extLst>
          </p:cNvPr>
          <p:cNvSpPr>
            <a:spLocks noGrp="1"/>
          </p:cNvSpPr>
          <p:nvPr>
            <p:ph type="ftr" sz="quarter" idx="51"/>
          </p:nvPr>
        </p:nvSpPr>
        <p:spPr/>
        <p:txBody>
          <a:bodyPr rtlCol="0"/>
          <a:lstStyle/>
          <a:p>
            <a:pPr rtl="0"/>
            <a:endParaRPr lang="pt-BR" noProof="0"/>
          </a:p>
        </p:txBody>
      </p:sp>
      <p:sp>
        <p:nvSpPr>
          <p:cNvPr id="18" name="Espaço Reservado para o Número do Slide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rtlCol="0"/>
          <a:lstStyle>
            <a:lvl1pPr algn="ctr">
              <a:defRPr/>
            </a:lvl1pPr>
          </a:lstStyle>
          <a:p>
            <a:pPr rtl="0"/>
            <a:fld id="{B67B645E-C5E5-4727-B977-D372A0AA71D9}" type="slidenum">
              <a:rPr lang="pt-BR" noProof="0" smtClean="0"/>
              <a:pPr rtl="0"/>
              <a:t>‹nº›</a:t>
            </a:fld>
            <a:endParaRPr lang="pt-BR" noProof="0"/>
          </a:p>
        </p:txBody>
      </p:sp>
      <p:sp>
        <p:nvSpPr>
          <p:cNvPr id="19" name="Título 18">
            <a:extLst>
              <a:ext uri="{FF2B5EF4-FFF2-40B4-BE49-F238E27FC236}">
                <a16:creationId xmlns:a16="http://schemas.microsoft.com/office/drawing/2014/main" id="{38C3E6C6-AC4D-4596-8441-DAB1F5F85FC7}"/>
              </a:ext>
            </a:extLst>
          </p:cNvPr>
          <p:cNvSpPr>
            <a:spLocks noGrp="1"/>
          </p:cNvSpPr>
          <p:nvPr>
            <p:ph type="title" hasCustomPrompt="1"/>
          </p:nvPr>
        </p:nvSpPr>
        <p:spPr/>
        <p:txBody>
          <a:bodyPr rtlCol="0"/>
          <a:lstStyle/>
          <a:p>
            <a:pPr rtl="0"/>
            <a:r>
              <a:rPr lang="pt-BR" noProof="0"/>
              <a:t>Clique para editar o estilo de título Mestre</a:t>
            </a:r>
          </a:p>
        </p:txBody>
      </p:sp>
    </p:spTree>
    <p:extLst>
      <p:ext uri="{BB962C8B-B14F-4D97-AF65-F5344CB8AC3E}">
        <p14:creationId xmlns:p14="http://schemas.microsoft.com/office/powerpoint/2010/main" val="3421750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quipe de 3 membros">
    <p:spTree>
      <p:nvGrpSpPr>
        <p:cNvPr id="1" name=""/>
        <p:cNvGrpSpPr/>
        <p:nvPr/>
      </p:nvGrpSpPr>
      <p:grpSpPr>
        <a:xfrm>
          <a:off x="0" y="0"/>
          <a:ext cx="0" cy="0"/>
          <a:chOff x="0" y="0"/>
          <a:chExt cx="0" cy="0"/>
        </a:xfrm>
      </p:grpSpPr>
      <p:sp>
        <p:nvSpPr>
          <p:cNvPr id="28" name="Forma livre: Forma 27">
            <a:extLst>
              <a:ext uri="{FF2B5EF4-FFF2-40B4-BE49-F238E27FC236}">
                <a16:creationId xmlns:a16="http://schemas.microsoft.com/office/drawing/2014/main" id="{62BA57E2-B9C1-423C-AF9E-43DC6BA4E00E}"/>
              </a:ext>
            </a:extLst>
          </p:cNvPr>
          <p:cNvSpPr/>
          <p:nvPr userDrawn="1"/>
        </p:nvSpPr>
        <p:spPr>
          <a:xfrm rot="10800000" flipH="1">
            <a:off x="3928238" y="-1"/>
            <a:ext cx="8260587"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pPr rtl="0"/>
            <a:endParaRPr lang="pt-BR" noProof="0"/>
          </a:p>
        </p:txBody>
      </p:sp>
      <p:sp>
        <p:nvSpPr>
          <p:cNvPr id="29" name="Forma livre: Forma 28">
            <a:extLst>
              <a:ext uri="{FF2B5EF4-FFF2-40B4-BE49-F238E27FC236}">
                <a16:creationId xmlns:a16="http://schemas.microsoft.com/office/drawing/2014/main" id="{02894F00-529A-4A7B-8733-0A594CEA18B1}"/>
              </a:ext>
            </a:extLst>
          </p:cNvPr>
          <p:cNvSpPr/>
          <p:nvPr userDrawn="1"/>
        </p:nvSpPr>
        <p:spPr>
          <a:xfrm rot="900000">
            <a:off x="-731140" y="24786"/>
            <a:ext cx="7306130"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pt-BR" noProof="0"/>
          </a:p>
        </p:txBody>
      </p:sp>
      <p:sp>
        <p:nvSpPr>
          <p:cNvPr id="27" name="Espaço Reservado para Imagem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2896" y="1952049"/>
            <a:ext cx="1452172"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26" name="Espaço Reservado para Imagem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7233" y="1952049"/>
            <a:ext cx="1476566"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25" name="Espaço Reservado para Imagem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688" y="1952049"/>
            <a:ext cx="1476566"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39" name="Espaço Reservado para Texto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688" y="3557685"/>
            <a:ext cx="2829704" cy="395805"/>
          </a:xfrm>
        </p:spPr>
        <p:txBody>
          <a:bodyPr rtlCol="0" anchor="b"/>
          <a:lstStyle>
            <a:lvl1pPr marL="0" indent="0" algn="l">
              <a:buFont typeface="Arial" panose="020B0604020202020204" pitchFamily="34" charset="0"/>
              <a:buNone/>
              <a:defRPr sz="2400"/>
            </a:lvl1pPr>
          </a:lstStyle>
          <a:p>
            <a:pPr lvl="0" rtl="0"/>
            <a:r>
              <a:rPr lang="pt-BR" noProof="0"/>
              <a:t>Nome</a:t>
            </a:r>
          </a:p>
        </p:txBody>
      </p:sp>
      <p:sp>
        <p:nvSpPr>
          <p:cNvPr id="42" name="Espaço Reservado para Texto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688" y="4452774"/>
            <a:ext cx="2829704" cy="1250615"/>
          </a:xfrm>
        </p:spPr>
        <p:txBody>
          <a:bodyPr rtlCol="0"/>
          <a:lstStyle>
            <a:lvl1pPr marL="0" indent="0" algn="l">
              <a:buNone/>
              <a:defRPr sz="1400">
                <a:solidFill>
                  <a:schemeClr val="tx1">
                    <a:lumMod val="95000"/>
                    <a:lumOff val="5000"/>
                  </a:schemeClr>
                </a:solidFill>
              </a:defRPr>
            </a:lvl1pPr>
          </a:lstStyle>
          <a:p>
            <a:pPr lvl="0" rtl="0"/>
            <a:r>
              <a:rPr lang="pt-BR" noProof="0"/>
              <a:t>Biografia curta</a:t>
            </a:r>
          </a:p>
        </p:txBody>
      </p:sp>
      <p:sp>
        <p:nvSpPr>
          <p:cNvPr id="43" name="Espaço Reservado para Texto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688" y="4082174"/>
            <a:ext cx="2829704" cy="245885"/>
          </a:xfrm>
        </p:spPr>
        <p:txBody>
          <a:bodyPr rtlCol="0"/>
          <a:lstStyle>
            <a:lvl1pPr marL="0" indent="0" algn="l">
              <a:buFont typeface="Arial" panose="020B0604020202020204" pitchFamily="34" charset="0"/>
              <a:buNone/>
              <a:defRPr sz="1400">
                <a:solidFill>
                  <a:schemeClr val="tx1">
                    <a:lumMod val="95000"/>
                    <a:lumOff val="5000"/>
                  </a:schemeClr>
                </a:solidFill>
              </a:defRPr>
            </a:lvl1pPr>
          </a:lstStyle>
          <a:p>
            <a:pPr lvl="0" rtl="0"/>
            <a:r>
              <a:rPr lang="pt-BR" noProof="0"/>
              <a:t>Título</a:t>
            </a:r>
          </a:p>
        </p:txBody>
      </p:sp>
      <p:sp>
        <p:nvSpPr>
          <p:cNvPr id="45" name="Espaço Reservado para Texto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7233" y="3557685"/>
            <a:ext cx="2829704" cy="395805"/>
          </a:xfrm>
        </p:spPr>
        <p:txBody>
          <a:bodyPr rtlCol="0" anchor="b"/>
          <a:lstStyle>
            <a:lvl1pPr marL="0" indent="0" algn="l">
              <a:buFont typeface="Arial" panose="020B0604020202020204" pitchFamily="34" charset="0"/>
              <a:buNone/>
              <a:defRPr sz="2400"/>
            </a:lvl1pPr>
          </a:lstStyle>
          <a:p>
            <a:pPr lvl="0" rtl="0"/>
            <a:r>
              <a:rPr lang="pt-BR" noProof="0"/>
              <a:t>Nome</a:t>
            </a:r>
          </a:p>
        </p:txBody>
      </p:sp>
      <p:sp>
        <p:nvSpPr>
          <p:cNvPr id="46" name="Espaço Reservado para Texto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7233" y="4452774"/>
            <a:ext cx="2829704" cy="1250615"/>
          </a:xfrm>
        </p:spPr>
        <p:txBody>
          <a:bodyPr rtlCol="0"/>
          <a:lstStyle>
            <a:lvl1pPr marL="0" indent="0" algn="l">
              <a:buNone/>
              <a:defRPr sz="1400">
                <a:solidFill>
                  <a:schemeClr val="tx1">
                    <a:lumMod val="95000"/>
                    <a:lumOff val="5000"/>
                  </a:schemeClr>
                </a:solidFill>
              </a:defRPr>
            </a:lvl1pPr>
          </a:lstStyle>
          <a:p>
            <a:pPr lvl="0" rtl="0"/>
            <a:r>
              <a:rPr lang="pt-BR" noProof="0"/>
              <a:t>Biografia curta</a:t>
            </a:r>
          </a:p>
        </p:txBody>
      </p:sp>
      <p:sp>
        <p:nvSpPr>
          <p:cNvPr id="47" name="Espaço Reservado para Texto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7233" y="4082174"/>
            <a:ext cx="2829704" cy="245885"/>
          </a:xfrm>
        </p:spPr>
        <p:txBody>
          <a:bodyPr rtlCol="0"/>
          <a:lstStyle>
            <a:lvl1pPr marL="0" indent="0" algn="l">
              <a:buFont typeface="Arial" panose="020B0604020202020204" pitchFamily="34" charset="0"/>
              <a:buNone/>
              <a:defRPr sz="1400">
                <a:solidFill>
                  <a:schemeClr val="tx1">
                    <a:lumMod val="95000"/>
                    <a:lumOff val="5000"/>
                  </a:schemeClr>
                </a:solidFill>
              </a:defRPr>
            </a:lvl1pPr>
          </a:lstStyle>
          <a:p>
            <a:pPr lvl="0" rtl="0"/>
            <a:r>
              <a:rPr lang="pt-BR" noProof="0"/>
              <a:t>Título</a:t>
            </a:r>
          </a:p>
        </p:txBody>
      </p:sp>
      <p:sp>
        <p:nvSpPr>
          <p:cNvPr id="49" name="Espaço Reservado para Texto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2778" y="3557685"/>
            <a:ext cx="2829704" cy="395805"/>
          </a:xfrm>
        </p:spPr>
        <p:txBody>
          <a:bodyPr rtlCol="0" anchor="b"/>
          <a:lstStyle>
            <a:lvl1pPr marL="0" indent="0" algn="l">
              <a:buFont typeface="Arial" panose="020B0604020202020204" pitchFamily="34" charset="0"/>
              <a:buNone/>
              <a:defRPr sz="2400"/>
            </a:lvl1pPr>
          </a:lstStyle>
          <a:p>
            <a:pPr lvl="0" rtl="0"/>
            <a:r>
              <a:rPr lang="pt-BR" noProof="0"/>
              <a:t>Nome</a:t>
            </a:r>
          </a:p>
        </p:txBody>
      </p:sp>
      <p:sp>
        <p:nvSpPr>
          <p:cNvPr id="50" name="Espaço Reservado para Texto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2778" y="4452774"/>
            <a:ext cx="2829704" cy="1250615"/>
          </a:xfrm>
        </p:spPr>
        <p:txBody>
          <a:bodyPr rtlCol="0"/>
          <a:lstStyle>
            <a:lvl1pPr marL="0" indent="0" algn="l">
              <a:buNone/>
              <a:defRPr sz="1400">
                <a:solidFill>
                  <a:schemeClr val="tx1">
                    <a:lumMod val="95000"/>
                    <a:lumOff val="5000"/>
                  </a:schemeClr>
                </a:solidFill>
              </a:defRPr>
            </a:lvl1pPr>
          </a:lstStyle>
          <a:p>
            <a:pPr lvl="0" rtl="0"/>
            <a:r>
              <a:rPr lang="pt-BR" noProof="0"/>
              <a:t>Biografia curta</a:t>
            </a:r>
          </a:p>
        </p:txBody>
      </p:sp>
      <p:sp>
        <p:nvSpPr>
          <p:cNvPr id="51" name="Espaço Reservado para Texto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2778" y="4082174"/>
            <a:ext cx="2829704" cy="245885"/>
          </a:xfrm>
        </p:spPr>
        <p:txBody>
          <a:bodyPr rtlCol="0"/>
          <a:lstStyle>
            <a:lvl1pPr marL="0" indent="0" algn="l">
              <a:buFont typeface="Arial" panose="020B0604020202020204" pitchFamily="34" charset="0"/>
              <a:buNone/>
              <a:defRPr sz="1400">
                <a:solidFill>
                  <a:schemeClr val="tx1">
                    <a:lumMod val="95000"/>
                    <a:lumOff val="5000"/>
                  </a:schemeClr>
                </a:solidFill>
              </a:defRPr>
            </a:lvl1pPr>
          </a:lstStyle>
          <a:p>
            <a:pPr lvl="0" rtl="0"/>
            <a:r>
              <a:rPr lang="pt-BR" noProof="0"/>
              <a:t>Título</a:t>
            </a:r>
          </a:p>
        </p:txBody>
      </p:sp>
      <p:sp>
        <p:nvSpPr>
          <p:cNvPr id="4" name="Título 3">
            <a:extLst>
              <a:ext uri="{FF2B5EF4-FFF2-40B4-BE49-F238E27FC236}">
                <a16:creationId xmlns:a16="http://schemas.microsoft.com/office/drawing/2014/main" id="{2237E213-4C0E-46AD-9E3B-F87160D09349}"/>
              </a:ext>
            </a:extLst>
          </p:cNvPr>
          <p:cNvSpPr>
            <a:spLocks noGrp="1"/>
          </p:cNvSpPr>
          <p:nvPr>
            <p:ph type="title" hasCustomPrompt="1"/>
          </p:nvPr>
        </p:nvSpPr>
        <p:spPr/>
        <p:txBody>
          <a:bodyPr rtlCol="0"/>
          <a:lstStyle/>
          <a:p>
            <a:pPr rtl="0"/>
            <a:r>
              <a:rPr lang="pt-BR" noProof="0"/>
              <a:t>Clique para editar o estilo de título Mestre</a:t>
            </a:r>
          </a:p>
        </p:txBody>
      </p:sp>
      <p:sp>
        <p:nvSpPr>
          <p:cNvPr id="6" name="Espaço Reservado para Rodapé 5">
            <a:extLst>
              <a:ext uri="{FF2B5EF4-FFF2-40B4-BE49-F238E27FC236}">
                <a16:creationId xmlns:a16="http://schemas.microsoft.com/office/drawing/2014/main" id="{C849904D-8239-4368-AB17-342FCD53F7FF}"/>
              </a:ext>
            </a:extLst>
          </p:cNvPr>
          <p:cNvSpPr>
            <a:spLocks noGrp="1"/>
          </p:cNvSpPr>
          <p:nvPr>
            <p:ph type="ftr" sz="quarter" idx="42"/>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rtlCol="0"/>
          <a:lstStyle>
            <a:lvl1pPr algn="ctr">
              <a:defRPr/>
            </a:lvl1pPr>
          </a:lstStyle>
          <a:p>
            <a:pPr rtl="0"/>
            <a:fld id="{B67B645E-C5E5-4727-B977-D372A0AA71D9}" type="slidenum">
              <a:rPr lang="pt-BR" noProof="0" smtClean="0"/>
              <a:pPr rtl="0"/>
              <a:t>‹nº›</a:t>
            </a:fld>
            <a:endParaRPr lang="pt-BR" noProof="0"/>
          </a:p>
        </p:txBody>
      </p:sp>
      <p:sp>
        <p:nvSpPr>
          <p:cNvPr id="21" name="Espaço Reservado para Texto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686" y="1008000"/>
            <a:ext cx="1132625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Subtítulo</a:t>
            </a:r>
          </a:p>
        </p:txBody>
      </p:sp>
      <p:pic>
        <p:nvPicPr>
          <p:cNvPr id="30" name="Imagem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2440" y="6359431"/>
            <a:ext cx="880954" cy="339985"/>
          </a:xfrm>
          <a:prstGeom prst="rect">
            <a:avLst/>
          </a:prstGeom>
        </p:spPr>
      </p:pic>
    </p:spTree>
    <p:extLst>
      <p:ext uri="{BB962C8B-B14F-4D97-AF65-F5344CB8AC3E}">
        <p14:creationId xmlns:p14="http://schemas.microsoft.com/office/powerpoint/2010/main" val="321264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rodução grande">
    <p:bg>
      <p:bgPr>
        <a:solidFill>
          <a:schemeClr val="bg1">
            <a:lumMod val="95000"/>
          </a:schemeClr>
        </a:solidFill>
        <a:effectLst/>
      </p:bgPr>
    </p:bg>
    <p:spTree>
      <p:nvGrpSpPr>
        <p:cNvPr id="1" name=""/>
        <p:cNvGrpSpPr/>
        <p:nvPr/>
      </p:nvGrpSpPr>
      <p:grpSpPr>
        <a:xfrm>
          <a:off x="0" y="0"/>
          <a:ext cx="0" cy="0"/>
          <a:chOff x="0" y="0"/>
          <a:chExt cx="0" cy="0"/>
        </a:xfrm>
      </p:grpSpPr>
      <p:sp>
        <p:nvSpPr>
          <p:cNvPr id="18" name="Forma livre: Forma 17">
            <a:extLst>
              <a:ext uri="{FF2B5EF4-FFF2-40B4-BE49-F238E27FC236}">
                <a16:creationId xmlns:a16="http://schemas.microsoft.com/office/drawing/2014/main" id="{3A60C1CB-5B63-419C-A1CD-DB2E58B0E4A6}"/>
              </a:ext>
            </a:extLst>
          </p:cNvPr>
          <p:cNvSpPr/>
          <p:nvPr userDrawn="1"/>
        </p:nvSpPr>
        <p:spPr>
          <a:xfrm>
            <a:off x="6132055" y="0"/>
            <a:ext cx="6056770"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rtl="0"/>
            <a:endParaRPr lang="pt-BR" noProof="0">
              <a:solidFill>
                <a:schemeClr val="tx1"/>
              </a:solidFill>
            </a:endParaRPr>
          </a:p>
        </p:txBody>
      </p:sp>
      <p:sp>
        <p:nvSpPr>
          <p:cNvPr id="12" name="Espaço Reservado para Conteúdo 2">
            <a:extLst>
              <a:ext uri="{FF2B5EF4-FFF2-40B4-BE49-F238E27FC236}">
                <a16:creationId xmlns:a16="http://schemas.microsoft.com/office/drawing/2014/main" id="{70C5F94B-D0C9-41CA-8885-CBEA4C917545}"/>
              </a:ext>
            </a:extLst>
          </p:cNvPr>
          <p:cNvSpPr>
            <a:spLocks noGrp="1"/>
          </p:cNvSpPr>
          <p:nvPr>
            <p:ph idx="13" hasCustomPrompt="1"/>
          </p:nvPr>
        </p:nvSpPr>
        <p:spPr>
          <a:xfrm>
            <a:off x="431888" y="3674372"/>
            <a:ext cx="4443643" cy="272884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Rodapé 4">
            <a:extLst>
              <a:ext uri="{FF2B5EF4-FFF2-40B4-BE49-F238E27FC236}">
                <a16:creationId xmlns:a16="http://schemas.microsoft.com/office/drawing/2014/main" id="{9562CB52-4C6A-4211-B67A-762BFD7F8FF3}"/>
              </a:ext>
            </a:extLst>
          </p:cNvPr>
          <p:cNvSpPr>
            <a:spLocks noGrp="1"/>
          </p:cNvSpPr>
          <p:nvPr>
            <p:ph type="ftr" sz="quarter" idx="14"/>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rtlCol="0"/>
          <a:lstStyle>
            <a:lvl1pPr algn="ctr">
              <a:defRPr/>
            </a:lvl1pPr>
          </a:lstStyle>
          <a:p>
            <a:pPr rtl="0"/>
            <a:fld id="{B67B645E-C5E5-4727-B977-D372A0AA71D9}" type="slidenum">
              <a:rPr lang="pt-BR" noProof="0" smtClean="0"/>
              <a:pPr rtl="0"/>
              <a:t>‹nº›</a:t>
            </a:fld>
            <a:endParaRPr lang="pt-BR" noProof="0"/>
          </a:p>
        </p:txBody>
      </p:sp>
      <p:sp>
        <p:nvSpPr>
          <p:cNvPr id="23" name="Espaço Reservado para Imagem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3421" y="196033"/>
            <a:ext cx="3474272"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rtlCol="0" anchor="t">
            <a:noAutofit/>
          </a:bodyPr>
          <a:lstStyle>
            <a:lvl1pPr marL="0" indent="0" algn="ctr">
              <a:buNone/>
              <a:defRPr sz="1100" i="1">
                <a:solidFill>
                  <a:schemeClr val="tx1"/>
                </a:solidFill>
                <a:latin typeface="+mn-lt"/>
                <a:cs typeface="Times New Roman" panose="02020603050405020304" pitchFamily="18" charset="0"/>
              </a:defRPr>
            </a:lvl1pPr>
          </a:lstStyle>
          <a:p>
            <a:pPr rtl="0"/>
            <a:r>
              <a:rPr lang="pt-BR" noProof="0"/>
              <a:t>Inserir ou arrastar e soltar </a:t>
            </a:r>
            <a:br>
              <a:rPr lang="pt-BR" noProof="0"/>
            </a:br>
            <a:r>
              <a:rPr lang="pt-BR" noProof="0"/>
              <a:t>a foto</a:t>
            </a:r>
          </a:p>
        </p:txBody>
      </p:sp>
      <p:sp>
        <p:nvSpPr>
          <p:cNvPr id="20" name="Título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7423" y="2774487"/>
            <a:ext cx="3862215" cy="720000"/>
          </a:xfrm>
        </p:spPr>
        <p:txBody>
          <a:bodyPr rtlCol="0" anchor="b"/>
          <a:lstStyle>
            <a:lvl1pPr algn="r">
              <a:defRPr sz="4500">
                <a:solidFill>
                  <a:schemeClr val="bg1"/>
                </a:solidFill>
              </a:defRPr>
            </a:lvl1pPr>
          </a:lstStyle>
          <a:p>
            <a:pPr rtl="0"/>
            <a:r>
              <a:rPr lang="pt-BR" noProof="0"/>
              <a:t>Título do slide</a:t>
            </a:r>
          </a:p>
        </p:txBody>
      </p:sp>
      <p:sp>
        <p:nvSpPr>
          <p:cNvPr id="21" name="Subtítulo 2">
            <a:extLst>
              <a:ext uri="{FF2B5EF4-FFF2-40B4-BE49-F238E27FC236}">
                <a16:creationId xmlns:a16="http://schemas.microsoft.com/office/drawing/2014/main" id="{B243D003-5AB8-421B-BD18-42CA03E14B9D}"/>
              </a:ext>
            </a:extLst>
          </p:cNvPr>
          <p:cNvSpPr>
            <a:spLocks noGrp="1"/>
          </p:cNvSpPr>
          <p:nvPr>
            <p:ph type="subTitle" idx="1" hasCustomPrompt="1"/>
          </p:nvPr>
        </p:nvSpPr>
        <p:spPr>
          <a:xfrm>
            <a:off x="7857423" y="3708116"/>
            <a:ext cx="3862215" cy="1415429"/>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pic>
        <p:nvPicPr>
          <p:cNvPr id="24" name="Imagem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2441" y="6359430"/>
            <a:ext cx="880957"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colunas demarcadas">
    <p:spTree>
      <p:nvGrpSpPr>
        <p:cNvPr id="1" name=""/>
        <p:cNvGrpSpPr/>
        <p:nvPr/>
      </p:nvGrpSpPr>
      <p:grpSpPr>
        <a:xfrm>
          <a:off x="0" y="0"/>
          <a:ext cx="0" cy="0"/>
          <a:chOff x="0" y="0"/>
          <a:chExt cx="0" cy="0"/>
        </a:xfrm>
      </p:grpSpPr>
      <p:grpSp>
        <p:nvGrpSpPr>
          <p:cNvPr id="2" name="Grupo 20">
            <a:extLst>
              <a:ext uri="{FF2B5EF4-FFF2-40B4-BE49-F238E27FC236}">
                <a16:creationId xmlns:a16="http://schemas.microsoft.com/office/drawing/2014/main" id="{37E7734C-4A13-4559-83EF-C012059B11AF}"/>
              </a:ext>
            </a:extLst>
          </p:cNvPr>
          <p:cNvGrpSpPr/>
          <p:nvPr userDrawn="1"/>
        </p:nvGrpSpPr>
        <p:grpSpPr>
          <a:xfrm>
            <a:off x="-734869" y="-1"/>
            <a:ext cx="8991728" cy="7509123"/>
            <a:chOff x="-731331" y="-1"/>
            <a:chExt cx="8994070" cy="7509123"/>
          </a:xfrm>
        </p:grpSpPr>
        <p:sp>
          <p:nvSpPr>
            <p:cNvPr id="22" name="Forma livre: Forma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pt-BR" noProof="0"/>
            </a:p>
          </p:txBody>
        </p:sp>
        <p:sp>
          <p:nvSpPr>
            <p:cNvPr id="23" name="Forma livre: Forma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pt-BR" noProof="0"/>
            </a:p>
          </p:txBody>
        </p:sp>
      </p:grpSp>
      <p:sp>
        <p:nvSpPr>
          <p:cNvPr id="10" name="Espaço Reservado para Conteúdo 2">
            <a:extLst>
              <a:ext uri="{FF2B5EF4-FFF2-40B4-BE49-F238E27FC236}">
                <a16:creationId xmlns:a16="http://schemas.microsoft.com/office/drawing/2014/main" id="{553B9F09-9E9C-4307-BB4B-33A20282D9A2}"/>
              </a:ext>
            </a:extLst>
          </p:cNvPr>
          <p:cNvSpPr>
            <a:spLocks noGrp="1"/>
          </p:cNvSpPr>
          <p:nvPr>
            <p:ph idx="1" hasCustomPrompt="1"/>
          </p:nvPr>
        </p:nvSpPr>
        <p:spPr>
          <a:xfrm>
            <a:off x="431887" y="1728000"/>
            <a:ext cx="3239156" cy="720000"/>
          </a:xfrm>
          <a:noFill/>
          <a:ln w="28575">
            <a:noFill/>
          </a:ln>
        </p:spPr>
        <p:txBody>
          <a:bodyPr lIns="108000" tIns="36000" rIns="108000" bIns="36000" rtlCol="0" anchor="ctr"/>
          <a:lstStyle>
            <a:lvl1pPr marL="0" indent="0" algn="ctr">
              <a:buNone/>
              <a:defRPr>
                <a:solidFill>
                  <a:schemeClr val="tx1"/>
                </a:solidFill>
              </a:defRPr>
            </a:lvl1pPr>
          </a:lstStyle>
          <a:p>
            <a:pPr lvl="0" rtl="0"/>
            <a:r>
              <a:rPr lang="pt-BR" noProof="0"/>
              <a:t>Título da seção 1</a:t>
            </a:r>
          </a:p>
        </p:txBody>
      </p:sp>
      <p:sp>
        <p:nvSpPr>
          <p:cNvPr id="6" name="Espaço Reservado para Conteúdo 2">
            <a:extLst>
              <a:ext uri="{FF2B5EF4-FFF2-40B4-BE49-F238E27FC236}">
                <a16:creationId xmlns:a16="http://schemas.microsoft.com/office/drawing/2014/main" id="{D79DF38F-893A-4CE0-B168-9FAA1D01B8D7}"/>
              </a:ext>
            </a:extLst>
          </p:cNvPr>
          <p:cNvSpPr>
            <a:spLocks noGrp="1"/>
          </p:cNvSpPr>
          <p:nvPr>
            <p:ph idx="14" hasCustomPrompt="1"/>
          </p:nvPr>
        </p:nvSpPr>
        <p:spPr>
          <a:xfrm>
            <a:off x="431887" y="2448000"/>
            <a:ext cx="3239156" cy="3631338"/>
          </a:xfrm>
          <a:solidFill>
            <a:schemeClr val="bg1"/>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1" name="Espaço Reservado para Conteúdo 2">
            <a:extLst>
              <a:ext uri="{FF2B5EF4-FFF2-40B4-BE49-F238E27FC236}">
                <a16:creationId xmlns:a16="http://schemas.microsoft.com/office/drawing/2014/main" id="{707C52DD-FDE4-4BF6-B79B-3095E2927247}"/>
              </a:ext>
            </a:extLst>
          </p:cNvPr>
          <p:cNvSpPr>
            <a:spLocks noGrp="1"/>
          </p:cNvSpPr>
          <p:nvPr>
            <p:ph idx="17" hasCustomPrompt="1"/>
          </p:nvPr>
        </p:nvSpPr>
        <p:spPr>
          <a:xfrm>
            <a:off x="4475333" y="1728000"/>
            <a:ext cx="3239156" cy="720000"/>
          </a:xfrm>
          <a:noFill/>
          <a:ln w="28575">
            <a:noFill/>
          </a:ln>
        </p:spPr>
        <p:txBody>
          <a:bodyPr lIns="108000" tIns="36000" rIns="108000" bIns="36000" rtlCol="0" anchor="ctr"/>
          <a:lstStyle>
            <a:lvl1pPr marL="0" indent="0" algn="ctr">
              <a:buNone/>
              <a:defRPr>
                <a:solidFill>
                  <a:schemeClr val="tx1"/>
                </a:solidFill>
              </a:defRPr>
            </a:lvl1pPr>
          </a:lstStyle>
          <a:p>
            <a:pPr lvl="0" rtl="0"/>
            <a:r>
              <a:rPr lang="pt-BR" noProof="0"/>
              <a:t>Título da seção 2</a:t>
            </a:r>
          </a:p>
        </p:txBody>
      </p:sp>
      <p:sp>
        <p:nvSpPr>
          <p:cNvPr id="8" name="Espaço Reservado para Conteúdo 2">
            <a:extLst>
              <a:ext uri="{FF2B5EF4-FFF2-40B4-BE49-F238E27FC236}">
                <a16:creationId xmlns:a16="http://schemas.microsoft.com/office/drawing/2014/main" id="{22F46232-3721-4BC5-BEB7-E61D878D79FA}"/>
              </a:ext>
            </a:extLst>
          </p:cNvPr>
          <p:cNvSpPr>
            <a:spLocks noGrp="1"/>
          </p:cNvSpPr>
          <p:nvPr>
            <p:ph idx="15" hasCustomPrompt="1"/>
          </p:nvPr>
        </p:nvSpPr>
        <p:spPr>
          <a:xfrm>
            <a:off x="4475333" y="2448000"/>
            <a:ext cx="3239156" cy="3631338"/>
          </a:xfrm>
          <a:solidFill>
            <a:schemeClr val="bg1"/>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2" name="Espaço Reservado para Conteúdo 2">
            <a:extLst>
              <a:ext uri="{FF2B5EF4-FFF2-40B4-BE49-F238E27FC236}">
                <a16:creationId xmlns:a16="http://schemas.microsoft.com/office/drawing/2014/main" id="{DA264641-CE4E-4168-9129-68B9B179A2A8}"/>
              </a:ext>
            </a:extLst>
          </p:cNvPr>
          <p:cNvSpPr>
            <a:spLocks noGrp="1"/>
          </p:cNvSpPr>
          <p:nvPr>
            <p:ph idx="18" hasCustomPrompt="1"/>
          </p:nvPr>
        </p:nvSpPr>
        <p:spPr>
          <a:xfrm>
            <a:off x="8518780" y="1728000"/>
            <a:ext cx="3239156" cy="720000"/>
          </a:xfrm>
          <a:noFill/>
          <a:ln w="28575">
            <a:noFill/>
          </a:ln>
        </p:spPr>
        <p:txBody>
          <a:bodyPr lIns="108000" tIns="36000" rIns="108000" bIns="36000" rtlCol="0" anchor="ctr"/>
          <a:lstStyle>
            <a:lvl1pPr marL="0" indent="0" algn="ctr">
              <a:buNone/>
              <a:defRPr>
                <a:solidFill>
                  <a:schemeClr val="tx1"/>
                </a:solidFill>
              </a:defRPr>
            </a:lvl1pPr>
          </a:lstStyle>
          <a:p>
            <a:pPr lvl="0" rtl="0"/>
            <a:r>
              <a:rPr lang="pt-BR" noProof="0"/>
              <a:t>Título da seção 3</a:t>
            </a:r>
          </a:p>
        </p:txBody>
      </p:sp>
      <p:sp>
        <p:nvSpPr>
          <p:cNvPr id="9" name="Espaço Reservado para Conteúdo 2">
            <a:extLst>
              <a:ext uri="{FF2B5EF4-FFF2-40B4-BE49-F238E27FC236}">
                <a16:creationId xmlns:a16="http://schemas.microsoft.com/office/drawing/2014/main" id="{23CB58AD-849B-4714-8D57-C5C56343A24C}"/>
              </a:ext>
            </a:extLst>
          </p:cNvPr>
          <p:cNvSpPr>
            <a:spLocks noGrp="1"/>
          </p:cNvSpPr>
          <p:nvPr>
            <p:ph idx="16" hasCustomPrompt="1"/>
          </p:nvPr>
        </p:nvSpPr>
        <p:spPr>
          <a:xfrm>
            <a:off x="8518780" y="2448000"/>
            <a:ext cx="3239156" cy="3631338"/>
          </a:xfrm>
          <a:solidFill>
            <a:schemeClr val="bg1"/>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Título 3">
            <a:extLst>
              <a:ext uri="{FF2B5EF4-FFF2-40B4-BE49-F238E27FC236}">
                <a16:creationId xmlns:a16="http://schemas.microsoft.com/office/drawing/2014/main" id="{F23BA81C-7A11-4162-B12D-09C177941F54}"/>
              </a:ext>
            </a:extLst>
          </p:cNvPr>
          <p:cNvSpPr>
            <a:spLocks noGrp="1"/>
          </p:cNvSpPr>
          <p:nvPr>
            <p:ph type="title" hasCustomPrompt="1"/>
          </p:nvPr>
        </p:nvSpPr>
        <p:spPr/>
        <p:txBody>
          <a:bodyPr rtlCol="0"/>
          <a:lstStyle/>
          <a:p>
            <a:pPr rtl="0"/>
            <a:r>
              <a:rPr lang="pt-BR" noProof="0"/>
              <a:t>Clique para editar o estilo de título Mestre</a:t>
            </a:r>
          </a:p>
        </p:txBody>
      </p:sp>
      <p:sp>
        <p:nvSpPr>
          <p:cNvPr id="7" name="Espaço Reservado para Rodapé 6">
            <a:extLst>
              <a:ext uri="{FF2B5EF4-FFF2-40B4-BE49-F238E27FC236}">
                <a16:creationId xmlns:a16="http://schemas.microsoft.com/office/drawing/2014/main" id="{CA1EBB99-4F8E-4B62-91DA-789AF746F861}"/>
              </a:ext>
            </a:extLst>
          </p:cNvPr>
          <p:cNvSpPr>
            <a:spLocks noGrp="1"/>
          </p:cNvSpPr>
          <p:nvPr>
            <p:ph type="ftr" sz="quarter" idx="19"/>
          </p:nvPr>
        </p:nvSpPr>
        <p:spPr/>
        <p:txBody>
          <a:bodyPr rtlCol="0"/>
          <a:lstStyle/>
          <a:p>
            <a:pPr rtl="0"/>
            <a:endParaRPr lang="pt-BR" noProof="0"/>
          </a:p>
        </p:txBody>
      </p:sp>
      <p:sp>
        <p:nvSpPr>
          <p:cNvPr id="16" name="Espaço Reservado para o Número do Slide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rtlCol="0"/>
          <a:lstStyle>
            <a:lvl1pPr algn="ctr">
              <a:defRPr/>
            </a:lvl1pPr>
          </a:lstStyle>
          <a:p>
            <a:pPr rtl="0"/>
            <a:fld id="{B67B645E-C5E5-4727-B977-D372A0AA71D9}" type="slidenum">
              <a:rPr lang="pt-BR" noProof="0" smtClean="0"/>
              <a:pPr rtl="0"/>
              <a:t>‹nº›</a:t>
            </a:fld>
            <a:endParaRPr lang="pt-BR" noProof="0"/>
          </a:p>
        </p:txBody>
      </p:sp>
      <p:sp>
        <p:nvSpPr>
          <p:cNvPr id="17" name="Espaço Reservado para Texto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686" y="1008000"/>
            <a:ext cx="1132625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Subtítulo</a:t>
            </a:r>
          </a:p>
        </p:txBody>
      </p:sp>
      <p:sp>
        <p:nvSpPr>
          <p:cNvPr id="24" name="Forma livre: Forma 23">
            <a:extLst>
              <a:ext uri="{FF2B5EF4-FFF2-40B4-BE49-F238E27FC236}">
                <a16:creationId xmlns:a16="http://schemas.microsoft.com/office/drawing/2014/main" id="{94D67D91-8385-450E-8591-87F3B0D49A28}"/>
              </a:ext>
            </a:extLst>
          </p:cNvPr>
          <p:cNvSpPr>
            <a:spLocks noChangeAspect="1"/>
          </p:cNvSpPr>
          <p:nvPr userDrawn="1"/>
        </p:nvSpPr>
        <p:spPr>
          <a:xfrm>
            <a:off x="3717663" y="3559389"/>
            <a:ext cx="711052"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pPr rtl="0"/>
            <a:endParaRPr lang="pt-BR" noProof="0"/>
          </a:p>
        </p:txBody>
      </p:sp>
      <p:sp>
        <p:nvSpPr>
          <p:cNvPr id="26" name="Seta: para a direita 25">
            <a:extLst>
              <a:ext uri="{FF2B5EF4-FFF2-40B4-BE49-F238E27FC236}">
                <a16:creationId xmlns:a16="http://schemas.microsoft.com/office/drawing/2014/main" id="{84F40ADC-3BDE-4F70-B1D8-90B903ACBEB0}"/>
              </a:ext>
            </a:extLst>
          </p:cNvPr>
          <p:cNvSpPr/>
          <p:nvPr userDrawn="1"/>
        </p:nvSpPr>
        <p:spPr>
          <a:xfrm>
            <a:off x="3885912" y="3863630"/>
            <a:ext cx="374552"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8" name="Forma livre: Forma 27">
            <a:extLst>
              <a:ext uri="{FF2B5EF4-FFF2-40B4-BE49-F238E27FC236}">
                <a16:creationId xmlns:a16="http://schemas.microsoft.com/office/drawing/2014/main" id="{0353AEB2-51D0-417C-934D-F65FF08D855B}"/>
              </a:ext>
            </a:extLst>
          </p:cNvPr>
          <p:cNvSpPr>
            <a:spLocks noChangeAspect="1"/>
          </p:cNvSpPr>
          <p:nvPr userDrawn="1"/>
        </p:nvSpPr>
        <p:spPr>
          <a:xfrm>
            <a:off x="7761109" y="3559389"/>
            <a:ext cx="711052"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pPr rtl="0"/>
            <a:endParaRPr lang="pt-BR" noProof="0"/>
          </a:p>
        </p:txBody>
      </p:sp>
      <p:sp>
        <p:nvSpPr>
          <p:cNvPr id="29" name="Seta: para a direita 28">
            <a:extLst>
              <a:ext uri="{FF2B5EF4-FFF2-40B4-BE49-F238E27FC236}">
                <a16:creationId xmlns:a16="http://schemas.microsoft.com/office/drawing/2014/main" id="{B8DEE142-1DEB-405F-827B-00F256F20B5F}"/>
              </a:ext>
            </a:extLst>
          </p:cNvPr>
          <p:cNvSpPr/>
          <p:nvPr userDrawn="1"/>
        </p:nvSpPr>
        <p:spPr>
          <a:xfrm>
            <a:off x="7929358" y="3863630"/>
            <a:ext cx="374552"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Tree>
    <p:extLst>
      <p:ext uri="{BB962C8B-B14F-4D97-AF65-F5344CB8AC3E}">
        <p14:creationId xmlns:p14="http://schemas.microsoft.com/office/powerpoint/2010/main" val="470484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itação à esquerda">
    <p:spTree>
      <p:nvGrpSpPr>
        <p:cNvPr id="1" name=""/>
        <p:cNvGrpSpPr/>
        <p:nvPr/>
      </p:nvGrpSpPr>
      <p:grpSpPr>
        <a:xfrm>
          <a:off x="0" y="0"/>
          <a:ext cx="0" cy="0"/>
          <a:chOff x="0" y="0"/>
          <a:chExt cx="0" cy="0"/>
        </a:xfrm>
      </p:grpSpPr>
      <p:sp>
        <p:nvSpPr>
          <p:cNvPr id="6" name="Espaço Reservado para Conteúdo 8">
            <a:extLst>
              <a:ext uri="{FF2B5EF4-FFF2-40B4-BE49-F238E27FC236}">
                <a16:creationId xmlns:a16="http://schemas.microsoft.com/office/drawing/2014/main" id="{9BBF8640-DE64-4B60-867F-0CBE26BD00A0}"/>
              </a:ext>
            </a:extLst>
          </p:cNvPr>
          <p:cNvSpPr>
            <a:spLocks noGrp="1"/>
          </p:cNvSpPr>
          <p:nvPr>
            <p:ph idx="1" hasCustomPrompt="1"/>
          </p:nvPr>
        </p:nvSpPr>
        <p:spPr bwMode="white">
          <a:xfrm>
            <a:off x="2365248" y="6114929"/>
            <a:ext cx="9484429" cy="435466"/>
          </a:xfrm>
        </p:spPr>
        <p:txBody>
          <a:bodyPr rtlCol="0">
            <a:normAutofit/>
          </a:bodyPr>
          <a:lstStyle>
            <a:lvl1pPr algn="r">
              <a:defRPr i="0"/>
            </a:lvl1pPr>
          </a:lstStyle>
          <a:p>
            <a:pPr marL="0" lvl="0" indent="0" algn="r" rtl="0">
              <a:buNone/>
            </a:pPr>
            <a:r>
              <a:rPr lang="pt-BR" sz="2000" i="1" noProof="0">
                <a:solidFill>
                  <a:schemeClr val="bg1"/>
                </a:solidFill>
                <a:cs typeface="Segoe UI" panose="020B0502040204020203" pitchFamily="34" charset="0"/>
              </a:rPr>
              <a:t>Editar estilos de texto Mestre</a:t>
            </a:r>
          </a:p>
          <a:p>
            <a:pPr marL="0" lvl="1" indent="0" algn="r" rtl="0">
              <a:buNone/>
            </a:pPr>
            <a:r>
              <a:rPr lang="pt-BR" sz="2000" i="1" noProof="0">
                <a:solidFill>
                  <a:schemeClr val="bg1"/>
                </a:solidFill>
                <a:cs typeface="Segoe UI" panose="020B0502040204020203" pitchFamily="34" charset="0"/>
              </a:rPr>
              <a:t>Segundo nível</a:t>
            </a:r>
          </a:p>
        </p:txBody>
      </p:sp>
      <p:sp>
        <p:nvSpPr>
          <p:cNvPr id="11" name="Título 10">
            <a:extLst>
              <a:ext uri="{FF2B5EF4-FFF2-40B4-BE49-F238E27FC236}">
                <a16:creationId xmlns:a16="http://schemas.microsoft.com/office/drawing/2014/main" id="{D0D19A04-6F0F-4BFC-8AD6-19F13EE1006A}"/>
              </a:ext>
            </a:extLst>
          </p:cNvPr>
          <p:cNvSpPr>
            <a:spLocks noGrp="1"/>
          </p:cNvSpPr>
          <p:nvPr>
            <p:ph type="title" hasCustomPrompt="1"/>
          </p:nvPr>
        </p:nvSpPr>
        <p:spPr>
          <a:xfrm>
            <a:off x="327426" y="149470"/>
            <a:ext cx="5837304" cy="6456912"/>
          </a:xfrm>
        </p:spPr>
        <p:txBody>
          <a:bodyPr rtlCol="0"/>
          <a:lstStyle/>
          <a:p>
            <a:pPr rtl="0"/>
            <a:r>
              <a:rPr lang="pt-BR" noProof="0"/>
              <a:t>Clique para editar o estilo de título Mestre</a:t>
            </a:r>
          </a:p>
        </p:txBody>
      </p:sp>
    </p:spTree>
    <p:extLst>
      <p:ext uri="{BB962C8B-B14F-4D97-AF65-F5344CB8AC3E}">
        <p14:creationId xmlns:p14="http://schemas.microsoft.com/office/powerpoint/2010/main" val="61258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ítulo e conteúdo na parte inferio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FBF3B-53AB-4D7D-9C4D-42E1E229B767}"/>
              </a:ext>
            </a:extLst>
          </p:cNvPr>
          <p:cNvSpPr>
            <a:spLocks noGrp="1"/>
          </p:cNvSpPr>
          <p:nvPr>
            <p:ph type="title" hasCustomPrompt="1"/>
          </p:nvPr>
        </p:nvSpPr>
        <p:spPr>
          <a:xfrm>
            <a:off x="837982" y="850900"/>
            <a:ext cx="10512862" cy="1929666"/>
          </a:xfrm>
        </p:spPr>
        <p:txBody>
          <a:bodyPr rtlCol="0"/>
          <a:lstStyle>
            <a:lvl1pPr algn="ctr">
              <a:defRPr/>
            </a:lvl1pPr>
          </a:lstStyle>
          <a:p>
            <a:pPr rtl="0"/>
            <a:r>
              <a:rPr lang="pt-BR" noProof="0"/>
              <a:t>Clique para editar o estilo de título Mestre</a:t>
            </a:r>
          </a:p>
        </p:txBody>
      </p:sp>
      <p:sp>
        <p:nvSpPr>
          <p:cNvPr id="3" name="Espaço Reservado para Data 2">
            <a:extLst>
              <a:ext uri="{FF2B5EF4-FFF2-40B4-BE49-F238E27FC236}">
                <a16:creationId xmlns:a16="http://schemas.microsoft.com/office/drawing/2014/main" id="{FD185FE0-A783-42CA-BED0-EFB6F49640F8}"/>
              </a:ext>
            </a:extLst>
          </p:cNvPr>
          <p:cNvSpPr>
            <a:spLocks noGrp="1"/>
          </p:cNvSpPr>
          <p:nvPr>
            <p:ph type="dt" sz="half" idx="10"/>
          </p:nvPr>
        </p:nvSpPr>
        <p:spPr/>
        <p:txBody>
          <a:bodyPr rtlCol="0"/>
          <a:lstStyle/>
          <a:p>
            <a:pPr rtl="0"/>
            <a:fld id="{B2132213-F894-4735-9E0D-3CCF523DFCB0}" type="datetime1">
              <a:rPr lang="pt-BR" noProof="0" smtClean="0"/>
              <a:pPr rtl="0"/>
              <a:t>09/03/2020</a:t>
            </a:fld>
            <a:endParaRPr lang="pt-BR" noProof="0"/>
          </a:p>
        </p:txBody>
      </p:sp>
      <p:sp>
        <p:nvSpPr>
          <p:cNvPr id="5" name="Espaço Reservado para o Número do Slide 4">
            <a:extLst>
              <a:ext uri="{FF2B5EF4-FFF2-40B4-BE49-F238E27FC236}">
                <a16:creationId xmlns:a16="http://schemas.microsoft.com/office/drawing/2014/main" id="{DFC15A3E-54C3-4563-B93A-9E56494A7105}"/>
              </a:ext>
            </a:extLst>
          </p:cNvPr>
          <p:cNvSpPr>
            <a:spLocks noGrp="1"/>
          </p:cNvSpPr>
          <p:nvPr>
            <p:ph type="sldNum" sz="quarter" idx="12"/>
          </p:nvPr>
        </p:nvSpPr>
        <p:spPr/>
        <p:txBody>
          <a:bodyPr rtlCol="0"/>
          <a:lstStyle/>
          <a:p>
            <a:pPr rtl="0"/>
            <a:fld id="{9D164B4E-BB64-4235-AA14-F42088F189EC}" type="slidenum">
              <a:rPr lang="pt-BR" noProof="0" smtClean="0"/>
              <a:pPr rtl="0"/>
              <a:t>‹nº›</a:t>
            </a:fld>
            <a:endParaRPr lang="pt-BR" noProof="0"/>
          </a:p>
        </p:txBody>
      </p:sp>
      <p:sp>
        <p:nvSpPr>
          <p:cNvPr id="9" name="Espaço Reservado para Conteúdo 8">
            <a:extLst>
              <a:ext uri="{FF2B5EF4-FFF2-40B4-BE49-F238E27FC236}">
                <a16:creationId xmlns:a16="http://schemas.microsoft.com/office/drawing/2014/main" id="{CB9ECD06-D58A-422E-8343-17796E698613}"/>
              </a:ext>
            </a:extLst>
          </p:cNvPr>
          <p:cNvSpPr>
            <a:spLocks noGrp="1"/>
          </p:cNvSpPr>
          <p:nvPr>
            <p:ph sz="quarter" idx="13" hasCustomPrompt="1"/>
          </p:nvPr>
        </p:nvSpPr>
        <p:spPr>
          <a:xfrm>
            <a:off x="1930879" y="5918200"/>
            <a:ext cx="9512997" cy="438150"/>
          </a:xfrm>
        </p:spPr>
        <p:txBody>
          <a:bodyPr rtlCol="0">
            <a:noAutofit/>
          </a:bodyPr>
          <a:lstStyle>
            <a:lvl1pPr marL="0" indent="0" algn="r">
              <a:buNone/>
              <a:defRPr sz="2000">
                <a:latin typeface="+mn-lt"/>
              </a:defRPr>
            </a:lvl1pPr>
            <a:lvl2pPr marL="457200" indent="0" algn="r">
              <a:buNone/>
              <a:defRPr sz="2000">
                <a:latin typeface="+mn-lt"/>
              </a:defRPr>
            </a:lvl2pPr>
            <a:lvl3pPr marL="914400" indent="0" algn="r">
              <a:buNone/>
              <a:defRPr sz="2000">
                <a:latin typeface="+mn-lt"/>
              </a:defRPr>
            </a:lvl3pPr>
            <a:lvl4pPr marL="1371600" indent="0" algn="r">
              <a:buNone/>
              <a:defRPr sz="2000">
                <a:latin typeface="+mn-lt"/>
              </a:defRPr>
            </a:lvl4pPr>
            <a:lvl5pPr marL="1828800" indent="0" algn="r">
              <a:buNone/>
              <a:defRPr sz="2000">
                <a:latin typeface="+mn-lt"/>
              </a:defRPr>
            </a:lvl5pPr>
          </a:lstStyle>
          <a:p>
            <a:pPr lvl="0" rtl="0"/>
            <a:r>
              <a:rPr lang="pt-BR" noProof="0"/>
              <a:t>Editar estilos de texto Mestre</a:t>
            </a:r>
          </a:p>
        </p:txBody>
      </p:sp>
    </p:spTree>
    <p:extLst>
      <p:ext uri="{BB962C8B-B14F-4D97-AF65-F5344CB8AC3E}">
        <p14:creationId xmlns:p14="http://schemas.microsoft.com/office/powerpoint/2010/main" val="339741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Conteúdo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Data 3"/>
          <p:cNvSpPr>
            <a:spLocks noGrp="1"/>
          </p:cNvSpPr>
          <p:nvPr>
            <p:ph type="dt" sz="half" idx="10"/>
          </p:nvPr>
        </p:nvSpPr>
        <p:spPr/>
        <p:txBody>
          <a:bodyPr rtlCol="0"/>
          <a:lstStyle>
            <a:lvl1pPr algn="l" rtl="0">
              <a:defRPr sz="1100"/>
            </a:lvl1pPr>
          </a:lstStyle>
          <a:p>
            <a:r>
              <a:rPr lang="en-US" dirty="0"/>
              <a:t>CF 2020</a:t>
            </a:r>
          </a:p>
        </p:txBody>
      </p:sp>
      <p:sp>
        <p:nvSpPr>
          <p:cNvPr id="5" name="Espaço Reservado para Rodapé 4"/>
          <p:cNvSpPr>
            <a:spLocks noGrp="1"/>
          </p:cNvSpPr>
          <p:nvPr>
            <p:ph type="ftr" sz="quarter" idx="11"/>
          </p:nvPr>
        </p:nvSpPr>
        <p:spPr/>
        <p:txBody>
          <a:bodyPr rtlCol="0"/>
          <a:lstStyle>
            <a:lvl1pPr algn="l" rtl="0">
              <a:defRPr sz="1100"/>
            </a:lvl1pPr>
          </a:lstStyle>
          <a:p>
            <a:pPr rtl="0"/>
            <a:endParaRPr lang="en-US"/>
          </a:p>
        </p:txBody>
      </p:sp>
      <p:sp>
        <p:nvSpPr>
          <p:cNvPr id="6" name="Espaço Reservado para Número de Slide 5"/>
          <p:cNvSpPr>
            <a:spLocks noGrp="1"/>
          </p:cNvSpPr>
          <p:nvPr>
            <p:ph type="sldNum" sz="quarter" idx="12"/>
          </p:nvPr>
        </p:nvSpPr>
        <p:spPr/>
        <p:txBody>
          <a:bodyPr rtlCol="0"/>
          <a:lstStyle>
            <a:lvl1pPr algn="l" rtl="0">
              <a:defRPr sz="1100"/>
            </a:lvl1pPr>
          </a:lstStyle>
          <a:p>
            <a:r>
              <a:rPr lang="en-US" dirty="0"/>
              <a:t>“</a:t>
            </a:r>
            <a:r>
              <a:rPr lang="en-US" dirty="0" err="1"/>
              <a:t>Viu</a:t>
            </a:r>
            <a:r>
              <a:rPr lang="en-US" dirty="0"/>
              <a:t>, </a:t>
            </a:r>
            <a:r>
              <a:rPr lang="en-US" dirty="0" err="1"/>
              <a:t>sentiu</a:t>
            </a:r>
            <a:r>
              <a:rPr lang="en-US" dirty="0"/>
              <a:t> </a:t>
            </a:r>
            <a:r>
              <a:rPr lang="en-US" dirty="0" err="1"/>
              <a:t>compaixão</a:t>
            </a:r>
            <a:r>
              <a:rPr lang="en-US" dirty="0"/>
              <a:t> e </a:t>
            </a:r>
            <a:r>
              <a:rPr lang="en-US" dirty="0" err="1"/>
              <a:t>cuidou</a:t>
            </a:r>
            <a:r>
              <a:rPr lang="en-US" dirty="0"/>
              <a:t> dele”</a:t>
            </a:r>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ítulo e conteúdo na parte inferior direit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28A89E-076E-497A-A4CE-93C75C166880}"/>
              </a:ext>
            </a:extLst>
          </p:cNvPr>
          <p:cNvSpPr>
            <a:spLocks noGrp="1"/>
          </p:cNvSpPr>
          <p:nvPr>
            <p:ph type="title" hasCustomPrompt="1"/>
          </p:nvPr>
        </p:nvSpPr>
        <p:spPr>
          <a:xfrm>
            <a:off x="361855" y="3825024"/>
            <a:ext cx="11388532" cy="2096880"/>
          </a:xfrm>
        </p:spPr>
        <p:txBody>
          <a:bodyPr rtlCol="0"/>
          <a:lstStyle>
            <a:lvl1pPr algn="r">
              <a:defRPr/>
            </a:lvl1pPr>
          </a:lstStyle>
          <a:p>
            <a:pPr rtl="0"/>
            <a:r>
              <a:rPr lang="pt-BR" noProof="0"/>
              <a:t>Clique para editar o estilo de título Mestre</a:t>
            </a:r>
          </a:p>
        </p:txBody>
      </p:sp>
      <p:sp>
        <p:nvSpPr>
          <p:cNvPr id="3" name="Espaço Reservado para Data 2">
            <a:extLst>
              <a:ext uri="{FF2B5EF4-FFF2-40B4-BE49-F238E27FC236}">
                <a16:creationId xmlns:a16="http://schemas.microsoft.com/office/drawing/2014/main" id="{5710B449-15E4-41C1-A0BD-6916BD2B1CAF}"/>
              </a:ext>
            </a:extLst>
          </p:cNvPr>
          <p:cNvSpPr>
            <a:spLocks noGrp="1"/>
          </p:cNvSpPr>
          <p:nvPr>
            <p:ph type="dt" sz="half" idx="10"/>
          </p:nvPr>
        </p:nvSpPr>
        <p:spPr/>
        <p:txBody>
          <a:bodyPr rtlCol="0"/>
          <a:lstStyle/>
          <a:p>
            <a:pPr rtl="0"/>
            <a:fld id="{2034D93F-70C2-4ACF-B548-1C3DAE99FD55}" type="datetime1">
              <a:rPr lang="pt-BR" noProof="0" smtClean="0"/>
              <a:pPr rtl="0"/>
              <a:t>09/03/2020</a:t>
            </a:fld>
            <a:endParaRPr lang="pt-BR" noProof="0"/>
          </a:p>
        </p:txBody>
      </p:sp>
      <p:sp>
        <p:nvSpPr>
          <p:cNvPr id="4" name="Espaço Reservado para Rodapé 3">
            <a:extLst>
              <a:ext uri="{FF2B5EF4-FFF2-40B4-BE49-F238E27FC236}">
                <a16:creationId xmlns:a16="http://schemas.microsoft.com/office/drawing/2014/main" id="{300FF690-36F7-4631-8284-EB23B592E5BB}"/>
              </a:ext>
            </a:extLst>
          </p:cNvPr>
          <p:cNvSpPr>
            <a:spLocks noGrp="1"/>
          </p:cNvSpPr>
          <p:nvPr>
            <p:ph type="ftr" sz="quarter" idx="11"/>
          </p:nvPr>
        </p:nvSpPr>
        <p:spPr/>
        <p:txBody>
          <a:bodyPr rtlCol="0"/>
          <a:lstStyle/>
          <a:p>
            <a:pPr rtl="0"/>
            <a:r>
              <a:rPr lang="pt-BR" noProof="0"/>
              <a:t>Adicionar um rodapé</a:t>
            </a:r>
          </a:p>
        </p:txBody>
      </p:sp>
      <p:sp>
        <p:nvSpPr>
          <p:cNvPr id="5" name="Espaço reservado para o número do slide 4">
            <a:extLst>
              <a:ext uri="{FF2B5EF4-FFF2-40B4-BE49-F238E27FC236}">
                <a16:creationId xmlns:a16="http://schemas.microsoft.com/office/drawing/2014/main" id="{74050B4F-6E15-4AA2-9669-EE44D3A5B44A}"/>
              </a:ext>
            </a:extLst>
          </p:cNvPr>
          <p:cNvSpPr>
            <a:spLocks noGrp="1"/>
          </p:cNvSpPr>
          <p:nvPr>
            <p:ph type="sldNum" sz="quarter" idx="12"/>
          </p:nvPr>
        </p:nvSpPr>
        <p:spPr/>
        <p:txBody>
          <a:bodyPr rtlCol="0"/>
          <a:lstStyle/>
          <a:p>
            <a:pPr rtl="0"/>
            <a:fld id="{9D164B4E-BB64-4235-AA14-F42088F189EC}" type="slidenum">
              <a:rPr lang="pt-BR" noProof="0" smtClean="0"/>
              <a:pPr rtl="0"/>
              <a:t>‹nº›</a:t>
            </a:fld>
            <a:endParaRPr lang="pt-BR" noProof="0"/>
          </a:p>
        </p:txBody>
      </p:sp>
      <p:sp>
        <p:nvSpPr>
          <p:cNvPr id="6" name="Espaço Reservado para Conteúdo 1">
            <a:extLst>
              <a:ext uri="{FF2B5EF4-FFF2-40B4-BE49-F238E27FC236}">
                <a16:creationId xmlns:a16="http://schemas.microsoft.com/office/drawing/2014/main" id="{73C8662D-2189-4802-AEE5-20470C02D13E}"/>
              </a:ext>
            </a:extLst>
          </p:cNvPr>
          <p:cNvSpPr>
            <a:spLocks noGrp="1"/>
          </p:cNvSpPr>
          <p:nvPr>
            <p:ph idx="1" hasCustomPrompt="1"/>
          </p:nvPr>
        </p:nvSpPr>
        <p:spPr bwMode="white">
          <a:xfrm>
            <a:off x="2199301" y="5927196"/>
            <a:ext cx="9484429" cy="474294"/>
          </a:xfrm>
          <a:ln>
            <a:noFill/>
          </a:ln>
        </p:spPr>
        <p:txBody>
          <a:bodyPr rtlCol="0">
            <a:normAutofit/>
          </a:bodyPr>
          <a:lstStyle>
            <a:lvl1pPr algn="r">
              <a:defRPr/>
            </a:lvl1pPr>
          </a:lstStyle>
          <a:p>
            <a:pPr lvl="0" algn="r" rtl="0"/>
            <a:r>
              <a:rPr lang="pt-BR" sz="2000" noProof="0">
                <a:solidFill>
                  <a:schemeClr val="bg1"/>
                </a:solidFill>
              </a:rPr>
              <a:t>Editar estilos de texto Mestre</a:t>
            </a:r>
          </a:p>
          <a:p>
            <a:pPr lvl="1" algn="r" rtl="0"/>
            <a:r>
              <a:rPr lang="pt-BR" sz="2000" noProof="0">
                <a:solidFill>
                  <a:schemeClr val="bg1"/>
                </a:solidFill>
              </a:rPr>
              <a:t>Segundo nível</a:t>
            </a:r>
          </a:p>
        </p:txBody>
      </p:sp>
    </p:spTree>
    <p:extLst>
      <p:ext uri="{BB962C8B-B14F-4D97-AF65-F5344CB8AC3E}">
        <p14:creationId xmlns:p14="http://schemas.microsoft.com/office/powerpoint/2010/main" val="1838764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quipe de 6 membros">
    <p:spTree>
      <p:nvGrpSpPr>
        <p:cNvPr id="1" name=""/>
        <p:cNvGrpSpPr/>
        <p:nvPr/>
      </p:nvGrpSpPr>
      <p:grpSpPr>
        <a:xfrm>
          <a:off x="0" y="0"/>
          <a:ext cx="0" cy="0"/>
          <a:chOff x="0" y="0"/>
          <a:chExt cx="0" cy="0"/>
        </a:xfrm>
      </p:grpSpPr>
      <p:grpSp>
        <p:nvGrpSpPr>
          <p:cNvPr id="2" name="Grupo 7">
            <a:extLst>
              <a:ext uri="{FF2B5EF4-FFF2-40B4-BE49-F238E27FC236}">
                <a16:creationId xmlns:a16="http://schemas.microsoft.com/office/drawing/2014/main" id="{FDF50DB2-FE5E-4E19-9EBE-9A8F9DA656ED}"/>
              </a:ext>
            </a:extLst>
          </p:cNvPr>
          <p:cNvGrpSpPr/>
          <p:nvPr userDrawn="1"/>
        </p:nvGrpSpPr>
        <p:grpSpPr>
          <a:xfrm flipH="1">
            <a:off x="3922622" y="-1"/>
            <a:ext cx="8991728" cy="7509123"/>
            <a:chOff x="-731331" y="-1"/>
            <a:chExt cx="8994070" cy="7509123"/>
          </a:xfrm>
        </p:grpSpPr>
        <p:sp>
          <p:nvSpPr>
            <p:cNvPr id="48" name="Forma livre: Forma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pt-BR" noProof="0"/>
            </a:p>
          </p:txBody>
        </p:sp>
        <p:sp>
          <p:nvSpPr>
            <p:cNvPr id="49" name="Forma livre: Forma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pt-BR" noProof="0"/>
            </a:p>
          </p:txBody>
        </p:sp>
      </p:grpSp>
      <p:sp>
        <p:nvSpPr>
          <p:cNvPr id="47" name="Espaço Reservado para Imagem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09954" y="4023015"/>
            <a:ext cx="1216813"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46" name="Espaço Reservado para Imagem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1241" y="4023015"/>
            <a:ext cx="1214706"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45" name="Espaço Reservado para Imagem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627" y="4023015"/>
            <a:ext cx="1197157"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44" name="Espaço Reservado para Imagem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09954" y="2256300"/>
            <a:ext cx="118908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43" name="Espaço Reservado para Imagem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1241" y="2256300"/>
            <a:ext cx="1216813"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42" name="Espaço Reservado para Imagem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528" y="2256300"/>
            <a:ext cx="1216813"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pt-BR" noProof="0"/>
              <a:t>Foto de perfil</a:t>
            </a:r>
          </a:p>
        </p:txBody>
      </p:sp>
      <p:sp>
        <p:nvSpPr>
          <p:cNvPr id="18" name="Espaço Reservado para Texto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6923" y="2418150"/>
            <a:ext cx="1572326" cy="656544"/>
          </a:xfrm>
        </p:spPr>
        <p:txBody>
          <a:bodyPr tIns="0" bIns="0" rtlCol="0" anchor="b"/>
          <a:lstStyle>
            <a:lvl1pPr marL="0" indent="0" algn="l">
              <a:buFont typeface="Arial" panose="020B0604020202020204" pitchFamily="34" charset="0"/>
              <a:buNone/>
              <a:defRPr sz="2400"/>
            </a:lvl1pPr>
          </a:lstStyle>
          <a:p>
            <a:pPr lvl="0" rtl="0"/>
            <a:r>
              <a:rPr lang="pt-BR" noProof="0"/>
              <a:t>Nome completo</a:t>
            </a:r>
          </a:p>
        </p:txBody>
      </p:sp>
      <p:sp>
        <p:nvSpPr>
          <p:cNvPr id="19" name="Espaço Reservado para Texto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2733" y="3118312"/>
            <a:ext cx="1572326" cy="355118"/>
          </a:xfrm>
        </p:spPr>
        <p:txBody>
          <a:bodyPr rtlCol="0"/>
          <a:lstStyle>
            <a:lvl1pPr marL="0" indent="0" algn="l">
              <a:buNone/>
              <a:defRPr sz="1400">
                <a:solidFill>
                  <a:schemeClr val="tx1">
                    <a:lumMod val="50000"/>
                    <a:lumOff val="50000"/>
                  </a:schemeClr>
                </a:solidFill>
              </a:defRPr>
            </a:lvl1pPr>
          </a:lstStyle>
          <a:p>
            <a:pPr lvl="0" rtl="0"/>
            <a:r>
              <a:rPr lang="pt-BR" noProof="0"/>
              <a:t>Descrição do marcador</a:t>
            </a:r>
          </a:p>
        </p:txBody>
      </p:sp>
      <p:sp>
        <p:nvSpPr>
          <p:cNvPr id="36" name="Espaço Reservado para Texto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5638" y="2418150"/>
            <a:ext cx="1572326" cy="656544"/>
          </a:xfrm>
        </p:spPr>
        <p:txBody>
          <a:bodyPr tIns="0" bIns="0" rtlCol="0" anchor="b"/>
          <a:lstStyle>
            <a:lvl1pPr marL="0" indent="0" algn="l">
              <a:buFont typeface="Arial" panose="020B0604020202020204" pitchFamily="34" charset="0"/>
              <a:buNone/>
              <a:defRPr sz="2400"/>
            </a:lvl1pPr>
          </a:lstStyle>
          <a:p>
            <a:pPr lvl="0" rtl="0"/>
            <a:r>
              <a:rPr lang="pt-BR" noProof="0"/>
              <a:t>Nome completo</a:t>
            </a:r>
          </a:p>
        </p:txBody>
      </p:sp>
      <p:sp>
        <p:nvSpPr>
          <p:cNvPr id="37" name="Espaço Reservado para Texto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5638" y="3118312"/>
            <a:ext cx="1572326" cy="355118"/>
          </a:xfrm>
        </p:spPr>
        <p:txBody>
          <a:bodyPr rtlCol="0"/>
          <a:lstStyle>
            <a:lvl1pPr marL="0" indent="0" algn="l">
              <a:buNone/>
              <a:defRPr sz="1400">
                <a:solidFill>
                  <a:schemeClr val="tx1">
                    <a:lumMod val="50000"/>
                    <a:lumOff val="50000"/>
                  </a:schemeClr>
                </a:solidFill>
              </a:defRPr>
            </a:lvl1pPr>
          </a:lstStyle>
          <a:p>
            <a:pPr lvl="0" rtl="0"/>
            <a:r>
              <a:rPr lang="pt-BR" noProof="0"/>
              <a:t>Descrição do marcador</a:t>
            </a:r>
          </a:p>
        </p:txBody>
      </p:sp>
      <p:sp>
        <p:nvSpPr>
          <p:cNvPr id="40" name="Espaço Reservado para Texto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4351" y="2418150"/>
            <a:ext cx="1572326" cy="656544"/>
          </a:xfrm>
        </p:spPr>
        <p:txBody>
          <a:bodyPr tIns="0" bIns="0" rtlCol="0" anchor="b"/>
          <a:lstStyle>
            <a:lvl1pPr marL="0" indent="0" algn="l">
              <a:buFont typeface="Arial" panose="020B0604020202020204" pitchFamily="34" charset="0"/>
              <a:buNone/>
              <a:defRPr sz="2400"/>
            </a:lvl1pPr>
          </a:lstStyle>
          <a:p>
            <a:pPr lvl="0" rtl="0"/>
            <a:r>
              <a:rPr lang="pt-BR" noProof="0"/>
              <a:t>Nome completo</a:t>
            </a:r>
          </a:p>
        </p:txBody>
      </p:sp>
      <p:sp>
        <p:nvSpPr>
          <p:cNvPr id="41" name="Espaço Reservado para Texto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4351" y="3118312"/>
            <a:ext cx="1572326" cy="355118"/>
          </a:xfrm>
        </p:spPr>
        <p:txBody>
          <a:bodyPr rtlCol="0"/>
          <a:lstStyle>
            <a:lvl1pPr marL="0" indent="0" algn="l">
              <a:buNone/>
              <a:defRPr sz="1400">
                <a:solidFill>
                  <a:schemeClr val="tx1">
                    <a:lumMod val="50000"/>
                    <a:lumOff val="50000"/>
                  </a:schemeClr>
                </a:solidFill>
              </a:defRPr>
            </a:lvl1pPr>
          </a:lstStyle>
          <a:p>
            <a:pPr lvl="0" rtl="0"/>
            <a:r>
              <a:rPr lang="pt-BR" noProof="0"/>
              <a:t>Descrição do marcador</a:t>
            </a:r>
          </a:p>
        </p:txBody>
      </p:sp>
      <p:sp>
        <p:nvSpPr>
          <p:cNvPr id="52" name="Espaço Reservado para Texto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6923" y="4184865"/>
            <a:ext cx="1572326" cy="656544"/>
          </a:xfrm>
        </p:spPr>
        <p:txBody>
          <a:bodyPr tIns="0" bIns="0" rtlCol="0" anchor="b"/>
          <a:lstStyle>
            <a:lvl1pPr marL="0" indent="0" algn="l">
              <a:buFont typeface="Arial" panose="020B0604020202020204" pitchFamily="34" charset="0"/>
              <a:buNone/>
              <a:defRPr sz="2400"/>
            </a:lvl1pPr>
          </a:lstStyle>
          <a:p>
            <a:pPr lvl="0" rtl="0"/>
            <a:r>
              <a:rPr lang="pt-BR" noProof="0"/>
              <a:t>Nome completo</a:t>
            </a:r>
          </a:p>
        </p:txBody>
      </p:sp>
      <p:sp>
        <p:nvSpPr>
          <p:cNvPr id="53" name="Espaço Reservado para Texto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2733" y="4885027"/>
            <a:ext cx="1572326" cy="355118"/>
          </a:xfrm>
        </p:spPr>
        <p:txBody>
          <a:bodyPr rtlCol="0"/>
          <a:lstStyle>
            <a:lvl1pPr marL="0" indent="0" algn="l">
              <a:buNone/>
              <a:defRPr sz="1400">
                <a:solidFill>
                  <a:schemeClr val="tx1">
                    <a:lumMod val="50000"/>
                    <a:lumOff val="50000"/>
                  </a:schemeClr>
                </a:solidFill>
              </a:defRPr>
            </a:lvl1pPr>
          </a:lstStyle>
          <a:p>
            <a:pPr lvl="0" rtl="0"/>
            <a:r>
              <a:rPr lang="pt-BR" noProof="0"/>
              <a:t>Descrição do marcador</a:t>
            </a:r>
          </a:p>
        </p:txBody>
      </p:sp>
      <p:sp>
        <p:nvSpPr>
          <p:cNvPr id="57" name="Espaço Reservado para Texto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5638" y="4184865"/>
            <a:ext cx="1572326" cy="656544"/>
          </a:xfrm>
        </p:spPr>
        <p:txBody>
          <a:bodyPr tIns="0" bIns="0" rtlCol="0" anchor="b"/>
          <a:lstStyle>
            <a:lvl1pPr marL="0" indent="0" algn="l">
              <a:buFont typeface="Arial" panose="020B0604020202020204" pitchFamily="34" charset="0"/>
              <a:buNone/>
              <a:defRPr sz="2400"/>
            </a:lvl1pPr>
          </a:lstStyle>
          <a:p>
            <a:pPr lvl="0" rtl="0"/>
            <a:r>
              <a:rPr lang="pt-BR" noProof="0"/>
              <a:t>Nome completo</a:t>
            </a:r>
          </a:p>
        </p:txBody>
      </p:sp>
      <p:sp>
        <p:nvSpPr>
          <p:cNvPr id="58" name="Espaço Reservado para Texto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5638" y="4885027"/>
            <a:ext cx="1572326" cy="355118"/>
          </a:xfrm>
        </p:spPr>
        <p:txBody>
          <a:bodyPr rtlCol="0"/>
          <a:lstStyle>
            <a:lvl1pPr marL="0" indent="0" algn="l">
              <a:buNone/>
              <a:defRPr sz="1400">
                <a:solidFill>
                  <a:schemeClr val="tx1">
                    <a:lumMod val="50000"/>
                    <a:lumOff val="50000"/>
                  </a:schemeClr>
                </a:solidFill>
              </a:defRPr>
            </a:lvl1pPr>
          </a:lstStyle>
          <a:p>
            <a:pPr lvl="0" rtl="0"/>
            <a:r>
              <a:rPr lang="pt-BR" noProof="0"/>
              <a:t>Descrição do marcador</a:t>
            </a:r>
          </a:p>
        </p:txBody>
      </p:sp>
      <p:sp>
        <p:nvSpPr>
          <p:cNvPr id="59" name="Espaço Reservado para Texto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4351" y="4184865"/>
            <a:ext cx="1572326" cy="656544"/>
          </a:xfrm>
        </p:spPr>
        <p:txBody>
          <a:bodyPr tIns="0" bIns="0" rtlCol="0" anchor="b"/>
          <a:lstStyle>
            <a:lvl1pPr marL="0" indent="0" algn="l">
              <a:buFont typeface="Arial" panose="020B0604020202020204" pitchFamily="34" charset="0"/>
              <a:buNone/>
              <a:defRPr sz="2400"/>
            </a:lvl1pPr>
          </a:lstStyle>
          <a:p>
            <a:pPr lvl="0" rtl="0"/>
            <a:r>
              <a:rPr lang="pt-BR" noProof="0"/>
              <a:t>Nome completo</a:t>
            </a:r>
          </a:p>
        </p:txBody>
      </p:sp>
      <p:sp>
        <p:nvSpPr>
          <p:cNvPr id="60" name="Espaço Reservado para Texto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4351" y="4885027"/>
            <a:ext cx="1572326" cy="355118"/>
          </a:xfrm>
        </p:spPr>
        <p:txBody>
          <a:bodyPr rtlCol="0"/>
          <a:lstStyle>
            <a:lvl1pPr marL="0" indent="0" algn="l">
              <a:buNone/>
              <a:defRPr sz="1400">
                <a:solidFill>
                  <a:schemeClr val="tx1">
                    <a:lumMod val="50000"/>
                    <a:lumOff val="50000"/>
                  </a:schemeClr>
                </a:solidFill>
              </a:defRPr>
            </a:lvl1pPr>
          </a:lstStyle>
          <a:p>
            <a:pPr lvl="0" rtl="0"/>
            <a:r>
              <a:rPr lang="pt-BR" noProof="0"/>
              <a:t>Descrição do marcador</a:t>
            </a:r>
          </a:p>
        </p:txBody>
      </p:sp>
      <p:sp>
        <p:nvSpPr>
          <p:cNvPr id="4" name="Título 3">
            <a:extLst>
              <a:ext uri="{FF2B5EF4-FFF2-40B4-BE49-F238E27FC236}">
                <a16:creationId xmlns:a16="http://schemas.microsoft.com/office/drawing/2014/main" id="{1F95F1F7-9083-4904-84DE-45613FFE595C}"/>
              </a:ext>
            </a:extLst>
          </p:cNvPr>
          <p:cNvSpPr>
            <a:spLocks noGrp="1"/>
          </p:cNvSpPr>
          <p:nvPr>
            <p:ph type="title" hasCustomPrompt="1"/>
          </p:nvPr>
        </p:nvSpPr>
        <p:spPr/>
        <p:txBody>
          <a:bodyPr rtlCol="0"/>
          <a:lstStyle/>
          <a:p>
            <a:pPr rtl="0"/>
            <a:r>
              <a:rPr lang="pt-BR" noProof="0"/>
              <a:t>Clique para editar o estilo de título Mestre</a:t>
            </a:r>
          </a:p>
        </p:txBody>
      </p:sp>
      <p:sp>
        <p:nvSpPr>
          <p:cNvPr id="6" name="Espaço Reservado para Rodapé 5">
            <a:extLst>
              <a:ext uri="{FF2B5EF4-FFF2-40B4-BE49-F238E27FC236}">
                <a16:creationId xmlns:a16="http://schemas.microsoft.com/office/drawing/2014/main" id="{FB3D0B9A-C8E8-493F-8E91-FA4BB27406D2}"/>
              </a:ext>
            </a:extLst>
          </p:cNvPr>
          <p:cNvSpPr>
            <a:spLocks noGrp="1"/>
          </p:cNvSpPr>
          <p:nvPr>
            <p:ph type="ftr" sz="quarter" idx="62"/>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rtlCol="0"/>
          <a:lstStyle>
            <a:lvl1pPr algn="ctr">
              <a:defRPr/>
            </a:lvl1pPr>
          </a:lstStyle>
          <a:p>
            <a:pPr rtl="0"/>
            <a:fld id="{B67B645E-C5E5-4727-B977-D372A0AA71D9}" type="slidenum">
              <a:rPr lang="pt-BR" noProof="0" smtClean="0"/>
              <a:pPr rtl="0"/>
              <a:t>‹nº›</a:t>
            </a:fld>
            <a:endParaRPr lang="pt-BR" noProof="0"/>
          </a:p>
        </p:txBody>
      </p:sp>
      <p:sp>
        <p:nvSpPr>
          <p:cNvPr id="27" name="Espaço Reservado para Texto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686" y="1008000"/>
            <a:ext cx="1132625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noProof="0"/>
              <a:t>Subtítulo</a:t>
            </a:r>
          </a:p>
        </p:txBody>
      </p:sp>
      <p:pic>
        <p:nvPicPr>
          <p:cNvPr id="50" name="Imagem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2440" y="6359431"/>
            <a:ext cx="880954" cy="339985"/>
          </a:xfrm>
          <a:prstGeom prst="rect">
            <a:avLst/>
          </a:prstGeom>
        </p:spPr>
      </p:pic>
    </p:spTree>
    <p:extLst>
      <p:ext uri="{BB962C8B-B14F-4D97-AF65-F5344CB8AC3E}">
        <p14:creationId xmlns:p14="http://schemas.microsoft.com/office/powerpoint/2010/main" val="3212893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lide de Título">
  <p:cSld name="1_Slide de Título">
    <p:bg>
      <p:bgPr>
        <a:gradFill>
          <a:gsLst>
            <a:gs pos="0">
              <a:srgbClr val="323F4F"/>
            </a:gs>
            <a:gs pos="76000">
              <a:schemeClr val="accent1"/>
            </a:gs>
            <a:gs pos="100000">
              <a:schemeClr val="accent1"/>
            </a:gs>
          </a:gsLst>
          <a:path path="circle">
            <a:fillToRect l="100000" b="100000"/>
          </a:path>
          <a:tileRect t="-100000" r="-100000"/>
        </a:gradFill>
        <a:effectLst/>
      </p:bgPr>
    </p:bg>
    <p:spTree>
      <p:nvGrpSpPr>
        <p:cNvPr id="1" name="Shape 15"/>
        <p:cNvGrpSpPr/>
        <p:nvPr/>
      </p:nvGrpSpPr>
      <p:grpSpPr>
        <a:xfrm>
          <a:off x="0" y="0"/>
          <a:ext cx="0" cy="0"/>
          <a:chOff x="0" y="0"/>
          <a:chExt cx="0" cy="0"/>
        </a:xfrm>
      </p:grpSpPr>
      <p:sp>
        <p:nvSpPr>
          <p:cNvPr id="16" name="Google Shape;16;p28"/>
          <p:cNvSpPr/>
          <p:nvPr/>
        </p:nvSpPr>
        <p:spPr>
          <a:xfrm rot="900000">
            <a:off x="5041513" y="-519717"/>
            <a:ext cx="7775125" cy="7718664"/>
          </a:xfrm>
          <a:custGeom>
            <a:avLst/>
            <a:gdLst/>
            <a:ahLst/>
            <a:cxnLst/>
            <a:rect l="l" t="t" r="r" b="b"/>
            <a:pathLst>
              <a:path w="7777150" h="7718664" extrusionOk="0">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a:gsLst>
              <a:gs pos="0">
                <a:srgbClr val="2C567A">
                  <a:alpha val="80784"/>
                </a:srgbClr>
              </a:gs>
              <a:gs pos="47000">
                <a:srgbClr val="2C567A">
                  <a:alpha val="80784"/>
                </a:srgbClr>
              </a:gs>
              <a:gs pos="100000">
                <a:srgbClr val="F2F2F2"/>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 name="Google Shape;17;p28"/>
          <p:cNvSpPr txBox="1">
            <a:spLocks noGrp="1"/>
          </p:cNvSpPr>
          <p:nvPr>
            <p:ph type="ctrTitle"/>
          </p:nvPr>
        </p:nvSpPr>
        <p:spPr>
          <a:xfrm>
            <a:off x="7169195" y="3133725"/>
            <a:ext cx="4098119" cy="2078700"/>
          </a:xfrm>
          <a:prstGeom prst="rect">
            <a:avLst/>
          </a:prstGeom>
          <a:noFill/>
          <a:ln>
            <a:noFill/>
          </a:ln>
        </p:spPr>
        <p:txBody>
          <a:bodyPr spcFirstLastPara="1" wrap="square" lIns="0" tIns="0" rIns="0" bIns="0" anchor="b" anchorCtr="0">
            <a:noAutofit/>
          </a:bodyPr>
          <a:lstStyle>
            <a:lvl1pPr lvl="0" algn="r">
              <a:lnSpc>
                <a:spcPct val="113636"/>
              </a:lnSpc>
              <a:spcBef>
                <a:spcPts val="0"/>
              </a:spcBef>
              <a:spcAft>
                <a:spcPts val="0"/>
              </a:spcAft>
              <a:buClr>
                <a:schemeClr val="lt1"/>
              </a:buClr>
              <a:buSzPts val="4400"/>
              <a:buFont typeface="Corbel"/>
              <a:buNone/>
              <a:defRPr sz="4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7169195" y="5428425"/>
            <a:ext cx="4098119" cy="1048939"/>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000"/>
              <a:buNone/>
              <a:defRPr sz="2000" b="1" cap="none">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5"/>
            <a:ext cx="10360025"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12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613" y="4406900"/>
            <a:ext cx="10360025"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613" y="2906713"/>
            <a:ext cx="103600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0"/>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0613" y="1600200"/>
            <a:ext cx="54086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4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125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125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pt-BR"/>
              <a:t>Clique para editar o título mestre</a:t>
            </a:r>
            <a:endParaRPr/>
          </a:p>
        </p:txBody>
      </p:sp>
      <p:sp>
        <p:nvSpPr>
          <p:cNvPr id="3" name="Espaço Reservado para Texto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pt-BR"/>
              <a:t>Clique para editar o texto mestre</a:t>
            </a:r>
          </a:p>
        </p:txBody>
      </p:sp>
      <p:sp>
        <p:nvSpPr>
          <p:cNvPr id="4" name="Espaço Reservado para Data 3"/>
          <p:cNvSpPr>
            <a:spLocks noGrp="1"/>
          </p:cNvSpPr>
          <p:nvPr>
            <p:ph type="dt" sz="half" idx="10"/>
          </p:nvPr>
        </p:nvSpPr>
        <p:spPr/>
        <p:txBody>
          <a:bodyPr rtlCol="0"/>
          <a:lstStyle>
            <a:lvl1pPr algn="l" rtl="0">
              <a:defRPr sz="1100"/>
            </a:lvl1pPr>
          </a:lstStyle>
          <a:p>
            <a:pPr rtl="0"/>
            <a:r>
              <a:rPr lang="en-US"/>
              <a:t>02/08/2016</a:t>
            </a:r>
          </a:p>
        </p:txBody>
      </p:sp>
      <p:sp>
        <p:nvSpPr>
          <p:cNvPr id="5" name="Espaço Reservado para Rodapé 4"/>
          <p:cNvSpPr>
            <a:spLocks noGrp="1"/>
          </p:cNvSpPr>
          <p:nvPr>
            <p:ph type="ftr" sz="quarter" idx="11"/>
          </p:nvPr>
        </p:nvSpPr>
        <p:spPr/>
        <p:txBody>
          <a:bodyPr rtlCol="0"/>
          <a:lstStyle>
            <a:lvl1pPr algn="l" rtl="0">
              <a:defRPr sz="1100"/>
            </a:lvl1pPr>
          </a:lstStyle>
          <a:p>
            <a:pPr rtl="0"/>
            <a:endParaRPr lang="en-US"/>
          </a:p>
        </p:txBody>
      </p:sp>
      <p:sp>
        <p:nvSpPr>
          <p:cNvPr id="6" name="Espaço Reservado para Número de Slide 5"/>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0025"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5675" y="273050"/>
            <a:ext cx="68135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0" y="1435100"/>
            <a:ext cx="40100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88" y="4800600"/>
            <a:ext cx="7313612"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188" y="612775"/>
            <a:ext cx="73136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88" y="5367338"/>
            <a:ext cx="73136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613" y="274638"/>
            <a:ext cx="2741612"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8"/>
            <a:ext cx="8075613"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93A0DF6-E398-4596-B354-EE8B647ADCB6}" type="datetimeFigureOut">
              <a:rPr lang="pt-BR" smtClean="0"/>
              <a:pPr/>
              <a:t>09/03/2020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A25693-24D6-45DD-9369-EB5E64B08B64}"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Conteúdo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Conteúdo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5" name="Espaço Reservado para Data 4"/>
          <p:cNvSpPr>
            <a:spLocks noGrp="1"/>
          </p:cNvSpPr>
          <p:nvPr>
            <p:ph type="dt" sz="half" idx="10"/>
          </p:nvPr>
        </p:nvSpPr>
        <p:spPr/>
        <p:txBody>
          <a:bodyPr rtlCol="0"/>
          <a:lstStyle>
            <a:lvl1pPr algn="l" rtl="0">
              <a:defRPr sz="1100"/>
            </a:lvl1pPr>
          </a:lstStyle>
          <a:p>
            <a:pPr rtl="0"/>
            <a:r>
              <a:rPr lang="en-US"/>
              <a:t>02/08/2016</a:t>
            </a:r>
            <a:endParaRPr lang="en-US" dirty="0"/>
          </a:p>
        </p:txBody>
      </p:sp>
      <p:sp>
        <p:nvSpPr>
          <p:cNvPr id="6" name="Espaço Reservado para Rodapé 5"/>
          <p:cNvSpPr>
            <a:spLocks noGrp="1"/>
          </p:cNvSpPr>
          <p:nvPr>
            <p:ph type="ftr" sz="quarter" idx="11"/>
          </p:nvPr>
        </p:nvSpPr>
        <p:spPr/>
        <p:txBody>
          <a:bodyPr rtlCol="0"/>
          <a:lstStyle>
            <a:lvl1pPr algn="l" rtl="0">
              <a:defRPr sz="1100"/>
            </a:lvl1pPr>
          </a:lstStyle>
          <a:p>
            <a:pPr rtl="0"/>
            <a:endParaRPr lang="en-US"/>
          </a:p>
        </p:txBody>
      </p:sp>
      <p:sp>
        <p:nvSpPr>
          <p:cNvPr id="7" name="Espaço Reservado para Número de Slide 6"/>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lgn="l" rtl="0">
              <a:defRPr/>
            </a:lvl1pPr>
          </a:lstStyle>
          <a:p>
            <a:pPr rtl="0"/>
            <a:r>
              <a:rPr lang="pt-BR"/>
              <a:t>Clique para editar o título mestre</a:t>
            </a:r>
            <a:endParaRPr/>
          </a:p>
        </p:txBody>
      </p:sp>
      <p:sp>
        <p:nvSpPr>
          <p:cNvPr id="3" name="Espaço Reservado para Texto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t-BR"/>
              <a:t>Clique para editar o texto mestre</a:t>
            </a:r>
          </a:p>
        </p:txBody>
      </p:sp>
      <p:sp>
        <p:nvSpPr>
          <p:cNvPr id="4" name="Espaço Reservado para Conteúdo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5" name="Espaço Reservado para Texto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t-BR"/>
              <a:t>Clique para editar o texto mestre</a:t>
            </a:r>
          </a:p>
        </p:txBody>
      </p:sp>
      <p:sp>
        <p:nvSpPr>
          <p:cNvPr id="6" name="Espaço Reservado para Conteúdo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7" name="Espaço Reservado para Data 6"/>
          <p:cNvSpPr>
            <a:spLocks noGrp="1"/>
          </p:cNvSpPr>
          <p:nvPr>
            <p:ph type="dt" sz="half" idx="10"/>
          </p:nvPr>
        </p:nvSpPr>
        <p:spPr/>
        <p:txBody>
          <a:bodyPr rtlCol="0"/>
          <a:lstStyle>
            <a:lvl1pPr algn="l" rtl="0">
              <a:defRPr sz="1100"/>
            </a:lvl1pPr>
          </a:lstStyle>
          <a:p>
            <a:pPr rtl="0"/>
            <a:r>
              <a:rPr lang="en-US"/>
              <a:t>02/08/2016</a:t>
            </a:r>
            <a:endParaRPr lang="en-US" dirty="0"/>
          </a:p>
        </p:txBody>
      </p:sp>
      <p:sp>
        <p:nvSpPr>
          <p:cNvPr id="8" name="Espaço Reservado para Rodapé 7"/>
          <p:cNvSpPr>
            <a:spLocks noGrp="1"/>
          </p:cNvSpPr>
          <p:nvPr>
            <p:ph type="ftr" sz="quarter" idx="11"/>
          </p:nvPr>
        </p:nvSpPr>
        <p:spPr/>
        <p:txBody>
          <a:bodyPr rtlCol="0"/>
          <a:lstStyle>
            <a:lvl1pPr algn="l" rtl="0">
              <a:defRPr sz="1100"/>
            </a:lvl1pPr>
          </a:lstStyle>
          <a:p>
            <a:pPr rtl="0"/>
            <a:endParaRPr lang="en-US"/>
          </a:p>
        </p:txBody>
      </p:sp>
      <p:sp>
        <p:nvSpPr>
          <p:cNvPr id="9" name="Espaço Reservado para o Número do Slide 8"/>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a:p>
        </p:txBody>
      </p:sp>
      <p:sp>
        <p:nvSpPr>
          <p:cNvPr id="3" name="Espaço Reservado para Data 2"/>
          <p:cNvSpPr>
            <a:spLocks noGrp="1"/>
          </p:cNvSpPr>
          <p:nvPr>
            <p:ph type="dt" sz="half" idx="10"/>
          </p:nvPr>
        </p:nvSpPr>
        <p:spPr/>
        <p:txBody>
          <a:bodyPr rtlCol="0"/>
          <a:lstStyle>
            <a:lvl1pPr algn="l" rtl="0">
              <a:defRPr sz="1100"/>
            </a:lvl1pPr>
          </a:lstStyle>
          <a:p>
            <a:pPr rtl="0"/>
            <a:r>
              <a:rPr lang="en-US"/>
              <a:t>02/08/2016</a:t>
            </a:r>
            <a:endParaRPr lang="en-US" dirty="0"/>
          </a:p>
        </p:txBody>
      </p:sp>
      <p:sp>
        <p:nvSpPr>
          <p:cNvPr id="4" name="Espaço Reservado para Rodapé 3"/>
          <p:cNvSpPr>
            <a:spLocks noGrp="1"/>
          </p:cNvSpPr>
          <p:nvPr>
            <p:ph type="ftr" sz="quarter" idx="11"/>
          </p:nvPr>
        </p:nvSpPr>
        <p:spPr/>
        <p:txBody>
          <a:bodyPr rtlCol="0"/>
          <a:lstStyle>
            <a:lvl1pPr algn="l" rtl="0">
              <a:defRPr sz="1100"/>
            </a:lvl1pPr>
          </a:lstStyle>
          <a:p>
            <a:pPr rtl="0"/>
            <a:endParaRPr lang="en-US"/>
          </a:p>
        </p:txBody>
      </p:sp>
      <p:sp>
        <p:nvSpPr>
          <p:cNvPr id="5" name="Espaço Reservado para Número de Slide 4"/>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lvl1pPr algn="l" rtl="0">
              <a:defRPr sz="1100"/>
            </a:lvl1pPr>
          </a:lstStyle>
          <a:p>
            <a:r>
              <a:rPr lang="en-US" dirty="0"/>
              <a:t>CF 2020</a:t>
            </a:r>
          </a:p>
        </p:txBody>
      </p:sp>
      <p:sp>
        <p:nvSpPr>
          <p:cNvPr id="3" name="Espaço Reservado para Rodapé 2"/>
          <p:cNvSpPr>
            <a:spLocks noGrp="1"/>
          </p:cNvSpPr>
          <p:nvPr>
            <p:ph type="ftr" sz="quarter" idx="11"/>
          </p:nvPr>
        </p:nvSpPr>
        <p:spPr/>
        <p:txBody>
          <a:bodyPr rtlCol="0"/>
          <a:lstStyle>
            <a:lvl1pPr algn="l" rtl="0">
              <a:defRPr sz="1100"/>
            </a:lvl1pPr>
          </a:lstStyle>
          <a:p>
            <a:pPr rtl="0"/>
            <a:endParaRPr lang="en-US"/>
          </a:p>
        </p:txBody>
      </p:sp>
      <p:sp>
        <p:nvSpPr>
          <p:cNvPr id="4" name="Espaço Reservado para Número de Slide 3"/>
          <p:cNvSpPr>
            <a:spLocks noGrp="1"/>
          </p:cNvSpPr>
          <p:nvPr>
            <p:ph type="sldNum" sz="quarter" idx="12"/>
          </p:nvPr>
        </p:nvSpPr>
        <p:spPr/>
        <p:txBody>
          <a:bodyPr rtlCol="0"/>
          <a:lstStyle>
            <a:lvl1pPr algn="l" rtl="0">
              <a:defRPr sz="1100"/>
            </a:lvl1pPr>
          </a:lstStyle>
          <a:p>
            <a:r>
              <a:rPr lang="en-US" dirty="0"/>
              <a:t>“</a:t>
            </a:r>
            <a:r>
              <a:rPr lang="en-US" dirty="0" err="1"/>
              <a:t>Viu</a:t>
            </a:r>
            <a:r>
              <a:rPr lang="en-US" dirty="0"/>
              <a:t>, </a:t>
            </a:r>
            <a:r>
              <a:rPr lang="en-US" dirty="0" err="1"/>
              <a:t>sentiu</a:t>
            </a:r>
            <a:r>
              <a:rPr lang="en-US" dirty="0"/>
              <a:t> </a:t>
            </a:r>
            <a:r>
              <a:rPr lang="en-US" dirty="0" err="1"/>
              <a:t>compaixão</a:t>
            </a:r>
            <a:r>
              <a:rPr lang="en-US" dirty="0"/>
              <a:t> e </a:t>
            </a:r>
            <a:r>
              <a:rPr lang="en-US" dirty="0" err="1"/>
              <a:t>cuidou</a:t>
            </a:r>
            <a:r>
              <a:rPr lang="en-US" dirty="0"/>
              <a:t> dele”</a:t>
            </a:r>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pt-BR"/>
              <a:t>Clique para editar o título mestre</a:t>
            </a:r>
            <a:endParaRPr dirty="0"/>
          </a:p>
        </p:txBody>
      </p:sp>
      <p:sp>
        <p:nvSpPr>
          <p:cNvPr id="3" name="Espaço Reservado para Conteúdo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Texto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pt-BR"/>
              <a:t>Clique para editar o texto mestre</a:t>
            </a:r>
          </a:p>
        </p:txBody>
      </p:sp>
      <p:sp>
        <p:nvSpPr>
          <p:cNvPr id="5" name="Espaço Reservado para Data 4"/>
          <p:cNvSpPr>
            <a:spLocks noGrp="1"/>
          </p:cNvSpPr>
          <p:nvPr>
            <p:ph type="dt" sz="half" idx="10"/>
          </p:nvPr>
        </p:nvSpPr>
        <p:spPr/>
        <p:txBody>
          <a:bodyPr rtlCol="0"/>
          <a:lstStyle>
            <a:lvl1pPr algn="l" rtl="0">
              <a:defRPr sz="1100"/>
            </a:lvl1pPr>
          </a:lstStyle>
          <a:p>
            <a:pPr rtl="0"/>
            <a:r>
              <a:rPr lang="en-US"/>
              <a:t>02/08/2016</a:t>
            </a:r>
          </a:p>
        </p:txBody>
      </p:sp>
      <p:sp>
        <p:nvSpPr>
          <p:cNvPr id="6" name="Espaço Reservado para Rodapé 5"/>
          <p:cNvSpPr>
            <a:spLocks noGrp="1"/>
          </p:cNvSpPr>
          <p:nvPr>
            <p:ph type="ftr" sz="quarter" idx="11"/>
          </p:nvPr>
        </p:nvSpPr>
        <p:spPr/>
        <p:txBody>
          <a:bodyPr rtlCol="0"/>
          <a:lstStyle>
            <a:lvl1pPr algn="l" rtl="0">
              <a:defRPr sz="1100"/>
            </a:lvl1pPr>
          </a:lstStyle>
          <a:p>
            <a:pPr rtl="0"/>
            <a:endParaRPr lang="en-US"/>
          </a:p>
        </p:txBody>
      </p:sp>
      <p:sp>
        <p:nvSpPr>
          <p:cNvPr id="7" name="Espaço Reservado para Número de Slide 6"/>
          <p:cNvSpPr>
            <a:spLocks noGrp="1"/>
          </p:cNvSpPr>
          <p:nvPr>
            <p:ph type="sldNum" sz="quarter" idx="12"/>
          </p:nvPr>
        </p:nvSpPr>
        <p:spPr/>
        <p:txBody>
          <a:bodyPr rtlCol="0"/>
          <a:lstStyle>
            <a:lvl1pPr algn="l" rtl="0">
              <a:defRPr sz="1100"/>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pt-BR"/>
              <a:t>Clique para editar o título mestre</a:t>
            </a:r>
            <a:endParaRPr/>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pt-BR"/>
              <a:t>Clique no ícone para adicionar uma imagem</a:t>
            </a:r>
            <a:endParaRPr/>
          </a:p>
        </p:txBody>
      </p:sp>
      <p:sp>
        <p:nvSpPr>
          <p:cNvPr id="4" name="Espaço Reservado para Texto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pt-BR"/>
              <a:t>Clique para editar o texto mestre</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print">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Espaço Reservado para Título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pt-BR"/>
              <a:t>Clique para editar o estilo de título Mestre</a:t>
            </a:r>
            <a:endParaRPr dirty="0"/>
          </a:p>
        </p:txBody>
      </p:sp>
      <p:sp>
        <p:nvSpPr>
          <p:cNvPr id="3" name="Espaço Reservado para Texto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pt-BR"/>
              <a:t>Editar estilos de texto Mestre</a:t>
            </a:r>
          </a:p>
          <a:p>
            <a:pPr lvl="1" rtl="0"/>
            <a:r>
              <a:rPr lang="pt-BR"/>
              <a:t>Segundo nível</a:t>
            </a:r>
          </a:p>
          <a:p>
            <a:pPr lvl="2" rtl="0"/>
            <a:r>
              <a:rPr lang="pt-BR"/>
              <a:t>Terceiro nível</a:t>
            </a:r>
          </a:p>
          <a:p>
            <a:pPr lvl="3" rtl="0"/>
            <a:r>
              <a:rPr lang="pt-BR"/>
              <a:t>Quarto nível</a:t>
            </a:r>
          </a:p>
          <a:p>
            <a:pPr lvl="4" rtl="0"/>
            <a:r>
              <a:rPr lang="pt-BR"/>
              <a:t>Quinto nível</a:t>
            </a:r>
            <a:endParaRPr/>
          </a:p>
        </p:txBody>
      </p:sp>
      <p:sp>
        <p:nvSpPr>
          <p:cNvPr id="4" name="Espaço Reservado para Data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rtl="0"/>
            <a:r>
              <a:rPr lang="en-US"/>
              <a:t>02/08/2016</a:t>
            </a:r>
            <a:endParaRPr lang="en-US" dirty="0"/>
          </a:p>
        </p:txBody>
      </p:sp>
      <p:sp>
        <p:nvSpPr>
          <p:cNvPr id="5" name="Espaço Reservado para Rodapé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en-US"/>
          </a:p>
        </p:txBody>
      </p:sp>
      <p:sp>
        <p:nvSpPr>
          <p:cNvPr id="6" name="Espaço Reservado para Número de Slide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rtl="0"/>
            <a:fld id="{81FEFA0A-2F20-4B60-98C6-5FFDA469AA1C}" type="slidenum">
              <a:rPr lang="en-US" smtClean="0"/>
              <a:pPr rtl="0"/>
              <a:t>‹nº›</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609600" y="1600200"/>
            <a:ext cx="10969625"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A0DF6-E398-4596-B354-EE8B647ADCB6}" type="datetimeFigureOut">
              <a:rPr lang="pt-BR" smtClean="0"/>
              <a:pPr/>
              <a:t>09/03/2020</a:t>
            </a:fld>
            <a:endParaRPr lang="pt-BR"/>
          </a:p>
        </p:txBody>
      </p:sp>
      <p:sp>
        <p:nvSpPr>
          <p:cNvPr id="5" name="Espaço Reservado para Rodapé 4"/>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6013" y="6356350"/>
            <a:ext cx="28432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25693-24D6-45DD-9369-EB5E64B08B64}"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hyperlink" Target="https://portalkairos.org/" TargetMode="External"/><Relationship Id="rId2" Type="http://schemas.openxmlformats.org/officeDocument/2006/relationships/hyperlink" Target="https://portalkairos.org/campanha-da-fraternidade-2020/"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g1.globo.com/tudo-sobre/grecia/" TargetMode="Externa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3.jpe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5.jp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7.jp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59.jpe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vulgação/CNB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808" y="-9000"/>
            <a:ext cx="4856175" cy="68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rtl="0"/>
            <a:r>
              <a:rPr lang="en-US" sz="4000" b="1" dirty="0" err="1">
                <a:latin typeface="Arial Black" pitchFamily="34" charset="0"/>
              </a:rPr>
              <a:t>Apresentação</a:t>
            </a:r>
            <a:endParaRPr lang="pt-BR" sz="4000" b="1"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fontScale="92500" lnSpcReduction="10000"/>
          </a:bodyPr>
          <a:lstStyle/>
          <a:p>
            <a:pPr algn="ctr"/>
            <a:r>
              <a:rPr lang="en-US" dirty="0" err="1">
                <a:latin typeface="Arial Black" pitchFamily="34" charset="0"/>
              </a:rPr>
              <a:t>Que</a:t>
            </a:r>
            <a:r>
              <a:rPr lang="en-US" dirty="0">
                <a:latin typeface="Arial Black" pitchFamily="34" charset="0"/>
              </a:rPr>
              <a:t> </a:t>
            </a:r>
            <a:r>
              <a:rPr lang="en-US" dirty="0" err="1">
                <a:latin typeface="Arial Black" pitchFamily="34" charset="0"/>
              </a:rPr>
              <a:t>sentido</a:t>
            </a:r>
            <a:r>
              <a:rPr lang="en-US" dirty="0">
                <a:latin typeface="Arial Black" pitchFamily="34" charset="0"/>
              </a:rPr>
              <a:t> </a:t>
            </a:r>
            <a:r>
              <a:rPr lang="en-US" dirty="0" err="1">
                <a:latin typeface="Arial Black" pitchFamily="34" charset="0"/>
              </a:rPr>
              <a:t>estamos</a:t>
            </a:r>
            <a:r>
              <a:rPr lang="en-US" dirty="0">
                <a:latin typeface="Arial Black" pitchFamily="34" charset="0"/>
              </a:rPr>
              <a:t>, </a:t>
            </a:r>
            <a:r>
              <a:rPr lang="en-US" dirty="0" err="1">
                <a:latin typeface="Arial Black" pitchFamily="34" charset="0"/>
              </a:rPr>
              <a:t>na</a:t>
            </a:r>
            <a:r>
              <a:rPr lang="en-US" dirty="0">
                <a:latin typeface="Arial Black" pitchFamily="34" charset="0"/>
              </a:rPr>
              <a:t> </a:t>
            </a:r>
            <a:r>
              <a:rPr lang="en-US" dirty="0" err="1">
                <a:latin typeface="Arial Black" pitchFamily="34" charset="0"/>
              </a:rPr>
              <a:t>prática</a:t>
            </a:r>
            <a:r>
              <a:rPr lang="en-US" dirty="0">
                <a:latin typeface="Arial Black" pitchFamily="34" charset="0"/>
              </a:rPr>
              <a:t>, </a:t>
            </a:r>
            <a:r>
              <a:rPr lang="en-US" dirty="0" err="1">
                <a:latin typeface="Arial Black" pitchFamily="34" charset="0"/>
              </a:rPr>
              <a:t>atribuindo</a:t>
            </a:r>
            <a:r>
              <a:rPr lang="en-US" dirty="0">
                <a:latin typeface="Arial Black" pitchFamily="34" charset="0"/>
              </a:rPr>
              <a:t> à </a:t>
            </a:r>
            <a:r>
              <a:rPr lang="en-US" dirty="0" err="1">
                <a:latin typeface="Arial Black" pitchFamily="34" charset="0"/>
              </a:rPr>
              <a:t>vida</a:t>
            </a:r>
            <a:r>
              <a:rPr lang="en-US" dirty="0">
                <a:latin typeface="Arial Black" pitchFamily="34" charset="0"/>
              </a:rPr>
              <a:t> </a:t>
            </a:r>
            <a:r>
              <a:rPr lang="en-US" dirty="0" err="1">
                <a:latin typeface="Arial Black" pitchFamily="34" charset="0"/>
              </a:rPr>
              <a:t>nas</a:t>
            </a:r>
            <a:r>
              <a:rPr lang="en-US" dirty="0">
                <a:latin typeface="Arial Black" pitchFamily="34" charset="0"/>
              </a:rPr>
              <a:t> </a:t>
            </a:r>
            <a:r>
              <a:rPr lang="en-US" dirty="0" err="1">
                <a:latin typeface="Arial Black" pitchFamily="34" charset="0"/>
              </a:rPr>
              <a:t>dimensões</a:t>
            </a:r>
            <a:r>
              <a:rPr lang="en-US" dirty="0">
                <a:latin typeface="Arial Black" pitchFamily="34" charset="0"/>
              </a:rPr>
              <a:t> </a:t>
            </a:r>
          </a:p>
          <a:p>
            <a:pPr algn="ctr"/>
            <a:endParaRPr lang="en-US" dirty="0">
              <a:latin typeface="Arial Black" pitchFamily="34" charset="0"/>
            </a:endParaRPr>
          </a:p>
          <a:p>
            <a:pPr algn="ctr"/>
            <a:r>
              <a:rPr lang="en-US" dirty="0" err="1">
                <a:latin typeface="Arial Black" pitchFamily="34" charset="0"/>
              </a:rPr>
              <a:t>Pessoal</a:t>
            </a:r>
            <a:endParaRPr lang="en-US" dirty="0">
              <a:latin typeface="Arial Black" pitchFamily="34" charset="0"/>
            </a:endParaRPr>
          </a:p>
          <a:p>
            <a:pPr algn="ctr"/>
            <a:r>
              <a:rPr lang="en-US" dirty="0" err="1">
                <a:latin typeface="Arial Black" pitchFamily="34" charset="0"/>
              </a:rPr>
              <a:t>Comunitária</a:t>
            </a:r>
            <a:endParaRPr lang="en-US" dirty="0">
              <a:latin typeface="Arial Black" pitchFamily="34" charset="0"/>
            </a:endParaRPr>
          </a:p>
          <a:p>
            <a:pPr algn="ctr"/>
            <a:r>
              <a:rPr lang="en-US" dirty="0">
                <a:latin typeface="Arial Black" pitchFamily="34" charset="0"/>
              </a:rPr>
              <a:t>Social e </a:t>
            </a:r>
          </a:p>
          <a:p>
            <a:pPr algn="ctr"/>
            <a:r>
              <a:rPr lang="en-US" dirty="0" err="1">
                <a:latin typeface="Arial Black" pitchFamily="34" charset="0"/>
              </a:rPr>
              <a:t>Ecológica</a:t>
            </a:r>
            <a:r>
              <a:rPr lang="en-US" dirty="0">
                <a:latin typeface="Arial Black" pitchFamily="34" charset="0"/>
              </a:rPr>
              <a:t>?</a:t>
            </a:r>
          </a:p>
          <a:p>
            <a:pPr algn="ctr"/>
            <a:endParaRPr lang="en-US" dirty="0">
              <a:latin typeface="Arial Black" pitchFamily="34" charset="0"/>
            </a:endParaRPr>
          </a:p>
          <a:p>
            <a:pPr algn="ctr"/>
            <a:r>
              <a:rPr lang="en-US" dirty="0" err="1">
                <a:latin typeface="Arial Black" pitchFamily="34" charset="0"/>
              </a:rPr>
              <a:t>Somos</a:t>
            </a:r>
            <a:r>
              <a:rPr lang="en-US" dirty="0">
                <a:latin typeface="Arial Black" pitchFamily="34" charset="0"/>
              </a:rPr>
              <a:t> </a:t>
            </a:r>
            <a:r>
              <a:rPr lang="en-US" dirty="0" err="1">
                <a:latin typeface="Arial Black" pitchFamily="34" charset="0"/>
              </a:rPr>
              <a:t>capazes</a:t>
            </a:r>
            <a:r>
              <a:rPr lang="en-US" dirty="0">
                <a:latin typeface="Arial Black" pitchFamily="34" charset="0"/>
              </a:rPr>
              <a:t> de </a:t>
            </a:r>
            <a:r>
              <a:rPr lang="en-US" dirty="0" err="1">
                <a:latin typeface="Arial Black" pitchFamily="34" charset="0"/>
              </a:rPr>
              <a:t>vencer</a:t>
            </a:r>
            <a:r>
              <a:rPr lang="en-US" dirty="0">
                <a:latin typeface="Arial Black" pitchFamily="34" charset="0"/>
              </a:rPr>
              <a:t> a </a:t>
            </a:r>
          </a:p>
          <a:p>
            <a:pPr algn="ctr"/>
            <a:r>
              <a:rPr lang="en-US" dirty="0" err="1">
                <a:solidFill>
                  <a:srgbClr val="FF0000"/>
                </a:solidFill>
                <a:latin typeface="Arial Black" pitchFamily="34" charset="0"/>
              </a:rPr>
              <a:t>globalização</a:t>
            </a:r>
            <a:r>
              <a:rPr lang="en-US" dirty="0">
                <a:solidFill>
                  <a:srgbClr val="FF0000"/>
                </a:solidFill>
                <a:latin typeface="Arial Black" pitchFamily="34" charset="0"/>
              </a:rPr>
              <a:t> </a:t>
            </a:r>
            <a:r>
              <a:rPr lang="en-US" dirty="0" err="1">
                <a:solidFill>
                  <a:srgbClr val="FF0000"/>
                </a:solidFill>
                <a:latin typeface="Arial Black" pitchFamily="34" charset="0"/>
              </a:rPr>
              <a:t>da</a:t>
            </a:r>
            <a:r>
              <a:rPr lang="en-US" dirty="0">
                <a:solidFill>
                  <a:srgbClr val="FF0000"/>
                </a:solidFill>
                <a:latin typeface="Arial Black" pitchFamily="34" charset="0"/>
              </a:rPr>
              <a:t> </a:t>
            </a:r>
            <a:r>
              <a:rPr lang="en-US" dirty="0" err="1">
                <a:solidFill>
                  <a:srgbClr val="FF0000"/>
                </a:solidFill>
                <a:latin typeface="Arial Black" pitchFamily="34" charset="0"/>
              </a:rPr>
              <a:t>indiferença</a:t>
            </a:r>
            <a:r>
              <a:rPr lang="en-US" dirty="0">
                <a:solidFill>
                  <a:srgbClr val="FF0000"/>
                </a:solidFill>
                <a:latin typeface="Arial Black" pitchFamily="34" charset="0"/>
              </a:rPr>
              <a:t>? </a:t>
            </a:r>
            <a:r>
              <a:rPr lang="en-US" dirty="0">
                <a:latin typeface="Arial Black" pitchFamily="34" charset="0"/>
              </a:rPr>
              <a:t>(Francisco 2013 </a:t>
            </a:r>
            <a:r>
              <a:rPr lang="en-US" dirty="0" err="1">
                <a:latin typeface="Arial Black" pitchFamily="34" charset="0"/>
              </a:rPr>
              <a:t>Lampedusa</a:t>
            </a:r>
            <a:r>
              <a:rPr lang="en-US" dirty="0">
                <a:latin typeface="Arial Black" pitchFamily="34" charset="0"/>
              </a:rPr>
              <a:t>)</a:t>
            </a: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rtl="0"/>
            <a:r>
              <a:rPr lang="en-US" sz="4000" b="1" dirty="0" err="1">
                <a:latin typeface="Arial Black" pitchFamily="34" charset="0"/>
              </a:rPr>
              <a:t>Apresentação</a:t>
            </a:r>
            <a:endParaRPr lang="pt-BR" sz="4000" b="1"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a:bodyPr>
          <a:lstStyle/>
          <a:p>
            <a:pPr algn="ctr"/>
            <a:r>
              <a:rPr lang="en-US" dirty="0" err="1">
                <a:latin typeface="Arial Black" pitchFamily="34" charset="0"/>
              </a:rPr>
              <a:t>Somos</a:t>
            </a:r>
            <a:r>
              <a:rPr lang="en-US" dirty="0">
                <a:latin typeface="Arial Black" pitchFamily="34" charset="0"/>
              </a:rPr>
              <a:t> </a:t>
            </a:r>
            <a:r>
              <a:rPr lang="en-US" dirty="0" err="1">
                <a:latin typeface="Arial Black" pitchFamily="34" charset="0"/>
              </a:rPr>
              <a:t>interpelados</a:t>
            </a:r>
            <a:r>
              <a:rPr lang="en-US" dirty="0">
                <a:latin typeface="Arial Black" pitchFamily="34" charset="0"/>
              </a:rPr>
              <a:t> à </a:t>
            </a:r>
            <a:r>
              <a:rPr lang="en-US" sz="2800" dirty="0" err="1">
                <a:solidFill>
                  <a:srgbClr val="00B050"/>
                </a:solidFill>
                <a:latin typeface="Arial Black" pitchFamily="34" charset="0"/>
              </a:rPr>
              <a:t>Revolução</a:t>
            </a:r>
            <a:r>
              <a:rPr lang="en-US" sz="2800" dirty="0">
                <a:solidFill>
                  <a:srgbClr val="00B050"/>
                </a:solidFill>
                <a:latin typeface="Arial Black" pitchFamily="34" charset="0"/>
              </a:rPr>
              <a:t> do </a:t>
            </a:r>
            <a:r>
              <a:rPr lang="en-US" sz="2800" dirty="0" err="1">
                <a:solidFill>
                  <a:srgbClr val="00B050"/>
                </a:solidFill>
                <a:latin typeface="Arial Black" pitchFamily="34" charset="0"/>
              </a:rPr>
              <a:t>Cuidado</a:t>
            </a:r>
            <a:endParaRPr lang="en-US" sz="2800" dirty="0">
              <a:solidFill>
                <a:srgbClr val="00B050"/>
              </a:solidFill>
              <a:latin typeface="Arial Black" pitchFamily="34" charset="0"/>
            </a:endParaRPr>
          </a:p>
          <a:p>
            <a:pPr algn="ctr"/>
            <a:endParaRPr lang="en-US" dirty="0">
              <a:latin typeface="Arial Black" pitchFamily="34" charset="0"/>
            </a:endParaRPr>
          </a:p>
          <a:p>
            <a:pPr algn="ctr"/>
            <a:r>
              <a:rPr lang="en-US" dirty="0" err="1">
                <a:latin typeface="Arial Black" pitchFamily="34" charset="0"/>
              </a:rPr>
              <a:t>Pessoal</a:t>
            </a:r>
            <a:endParaRPr lang="en-US" dirty="0">
              <a:latin typeface="Arial Black" pitchFamily="34" charset="0"/>
            </a:endParaRPr>
          </a:p>
          <a:p>
            <a:pPr algn="ctr"/>
            <a:r>
              <a:rPr lang="en-US" dirty="0" err="1">
                <a:latin typeface="Arial Black" pitchFamily="34" charset="0"/>
              </a:rPr>
              <a:t>Comunitário</a:t>
            </a:r>
            <a:endParaRPr lang="en-US" dirty="0">
              <a:latin typeface="Arial Black" pitchFamily="34" charset="0"/>
            </a:endParaRPr>
          </a:p>
          <a:p>
            <a:pPr algn="ctr"/>
            <a:r>
              <a:rPr lang="en-US" dirty="0">
                <a:latin typeface="Arial Black" pitchFamily="34" charset="0"/>
              </a:rPr>
              <a:t>Social e </a:t>
            </a:r>
          </a:p>
          <a:p>
            <a:pPr algn="ctr"/>
            <a:r>
              <a:rPr lang="en-US" dirty="0" err="1">
                <a:latin typeface="Arial Black" pitchFamily="34" charset="0"/>
              </a:rPr>
              <a:t>Ecologia</a:t>
            </a:r>
            <a:r>
              <a:rPr lang="en-US" dirty="0">
                <a:latin typeface="Arial Black" pitchFamily="34" charset="0"/>
              </a:rPr>
              <a:t> integral</a:t>
            </a:r>
          </a:p>
          <a:p>
            <a:pPr algn="ctr"/>
            <a:endParaRPr lang="en-US" dirty="0">
              <a:latin typeface="Arial Black" pitchFamily="34" charset="0"/>
            </a:endParaRPr>
          </a:p>
          <a:p>
            <a:pPr algn="ctr"/>
            <a:endParaRPr lang="en-US" dirty="0">
              <a:latin typeface="Arial Black" pitchFamily="34" charset="0"/>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rtl="0"/>
            <a:r>
              <a:rPr lang="en-US" sz="4000" b="1" dirty="0" err="1">
                <a:latin typeface="Arial Black" pitchFamily="34" charset="0"/>
              </a:rPr>
              <a:t>Texto</a:t>
            </a:r>
            <a:r>
              <a:rPr lang="en-US" sz="4000" b="1" dirty="0">
                <a:latin typeface="Arial Black" pitchFamily="34" charset="0"/>
              </a:rPr>
              <a:t>-base</a:t>
            </a:r>
            <a:endParaRPr lang="pt-BR" sz="4000" b="1"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lnSpcReduction="10000"/>
          </a:bodyPr>
          <a:lstStyle/>
          <a:p>
            <a:pPr algn="just">
              <a:buNone/>
            </a:pPr>
            <a:r>
              <a:rPr lang="en-US" dirty="0">
                <a:solidFill>
                  <a:srgbClr val="7030A0"/>
                </a:solidFill>
                <a:latin typeface="Arial Black" pitchFamily="34" charset="0"/>
              </a:rPr>
              <a:t>O </a:t>
            </a:r>
            <a:r>
              <a:rPr lang="en-US" dirty="0" err="1">
                <a:solidFill>
                  <a:srgbClr val="7030A0"/>
                </a:solidFill>
                <a:latin typeface="Arial Black" pitchFamily="34" charset="0"/>
              </a:rPr>
              <a:t>Bom</a:t>
            </a:r>
            <a:r>
              <a:rPr lang="en-US" dirty="0">
                <a:solidFill>
                  <a:srgbClr val="7030A0"/>
                </a:solidFill>
                <a:latin typeface="Arial Black" pitchFamily="34" charset="0"/>
              </a:rPr>
              <a:t> </a:t>
            </a:r>
            <a:r>
              <a:rPr lang="en-US" dirty="0" err="1">
                <a:solidFill>
                  <a:srgbClr val="7030A0"/>
                </a:solidFill>
                <a:latin typeface="Arial Black" pitchFamily="34" charset="0"/>
              </a:rPr>
              <a:t>Samaritano</a:t>
            </a:r>
            <a:r>
              <a:rPr lang="en-US" dirty="0">
                <a:solidFill>
                  <a:srgbClr val="7030A0"/>
                </a:solidFill>
                <a:latin typeface="Arial Black" pitchFamily="34" charset="0"/>
              </a:rPr>
              <a:t>: </a:t>
            </a:r>
            <a:r>
              <a:rPr lang="en-US" dirty="0" err="1">
                <a:solidFill>
                  <a:srgbClr val="7030A0"/>
                </a:solidFill>
                <a:latin typeface="Arial Black" pitchFamily="34" charset="0"/>
              </a:rPr>
              <a:t>Anuncio</a:t>
            </a:r>
            <a:r>
              <a:rPr lang="en-US" dirty="0">
                <a:solidFill>
                  <a:srgbClr val="7030A0"/>
                </a:solidFill>
                <a:latin typeface="Arial Black" pitchFamily="34" charset="0"/>
              </a:rPr>
              <a:t> </a:t>
            </a:r>
            <a:r>
              <a:rPr lang="en-US" dirty="0" err="1">
                <a:solidFill>
                  <a:srgbClr val="7030A0"/>
                </a:solidFill>
                <a:latin typeface="Arial Black" pitchFamily="34" charset="0"/>
              </a:rPr>
              <a:t>da</a:t>
            </a:r>
            <a:r>
              <a:rPr lang="en-US" dirty="0">
                <a:solidFill>
                  <a:srgbClr val="7030A0"/>
                </a:solidFill>
                <a:latin typeface="Arial Black" pitchFamily="34" charset="0"/>
              </a:rPr>
              <a:t> </a:t>
            </a:r>
            <a:r>
              <a:rPr lang="en-US" dirty="0" err="1">
                <a:solidFill>
                  <a:srgbClr val="7030A0"/>
                </a:solidFill>
                <a:latin typeface="Arial Black" pitchFamily="34" charset="0"/>
              </a:rPr>
              <a:t>compaixão</a:t>
            </a:r>
            <a:r>
              <a:rPr lang="en-US" dirty="0">
                <a:solidFill>
                  <a:srgbClr val="7030A0"/>
                </a:solidFill>
                <a:latin typeface="Arial Black" pitchFamily="34" charset="0"/>
              </a:rPr>
              <a:t> e do </a:t>
            </a:r>
            <a:r>
              <a:rPr lang="en-US" dirty="0" err="1">
                <a:solidFill>
                  <a:srgbClr val="7030A0"/>
                </a:solidFill>
                <a:latin typeface="Arial Black" pitchFamily="34" charset="0"/>
              </a:rPr>
              <a:t>cuidado</a:t>
            </a:r>
            <a:r>
              <a:rPr lang="en-US" dirty="0">
                <a:solidFill>
                  <a:srgbClr val="7030A0"/>
                </a:solidFill>
                <a:latin typeface="Arial Black" pitchFamily="34" charset="0"/>
              </a:rPr>
              <a:t> com a </a:t>
            </a:r>
            <a:r>
              <a:rPr lang="en-US" dirty="0" err="1">
                <a:solidFill>
                  <a:srgbClr val="7030A0"/>
                </a:solidFill>
                <a:latin typeface="Arial Black" pitchFamily="34" charset="0"/>
              </a:rPr>
              <a:t>vida</a:t>
            </a:r>
            <a:endParaRPr lang="en-US" dirty="0">
              <a:solidFill>
                <a:srgbClr val="7030A0"/>
              </a:solidFill>
              <a:latin typeface="Arial Black" pitchFamily="34" charset="0"/>
            </a:endParaRPr>
          </a:p>
          <a:p>
            <a:pPr algn="just">
              <a:buFont typeface="Wingdings" pitchFamily="2" charset="2"/>
              <a:buChar char="ü"/>
            </a:pPr>
            <a:r>
              <a:rPr lang="en-US" dirty="0" err="1">
                <a:latin typeface="Arial Black" pitchFamily="34" charset="0"/>
              </a:rPr>
              <a:t>Rezar</a:t>
            </a:r>
            <a:r>
              <a:rPr lang="en-US" dirty="0">
                <a:latin typeface="Arial Black" pitchFamily="34" charset="0"/>
              </a:rPr>
              <a:t>, </a:t>
            </a:r>
            <a:r>
              <a:rPr lang="en-US" dirty="0" err="1">
                <a:latin typeface="Arial Black" pitchFamily="34" charset="0"/>
              </a:rPr>
              <a:t>refletir</a:t>
            </a:r>
            <a:r>
              <a:rPr lang="en-US" dirty="0">
                <a:latin typeface="Arial Black" pitchFamily="34" charset="0"/>
              </a:rPr>
              <a:t> e </a:t>
            </a:r>
            <a:r>
              <a:rPr lang="en-US" dirty="0" err="1">
                <a:latin typeface="Arial Black" pitchFamily="34" charset="0"/>
              </a:rPr>
              <a:t>agir</a:t>
            </a:r>
            <a:endParaRPr lang="en-US" dirty="0">
              <a:latin typeface="Arial Black" pitchFamily="34" charset="0"/>
            </a:endParaRPr>
          </a:p>
          <a:p>
            <a:pPr algn="just">
              <a:buFont typeface="Wingdings" pitchFamily="2" charset="2"/>
              <a:buChar char="ü"/>
            </a:pPr>
            <a:r>
              <a:rPr lang="en-US" i="1" dirty="0">
                <a:latin typeface="Arial Black" pitchFamily="34" charset="0"/>
              </a:rPr>
              <a:t>E </a:t>
            </a:r>
            <a:r>
              <a:rPr lang="en-US" i="1" dirty="0" err="1">
                <a:latin typeface="Arial Black" pitchFamily="34" charset="0"/>
              </a:rPr>
              <a:t>quem</a:t>
            </a:r>
            <a:r>
              <a:rPr lang="en-US" i="1" dirty="0">
                <a:latin typeface="Arial Black" pitchFamily="34" charset="0"/>
              </a:rPr>
              <a:t> é o </a:t>
            </a:r>
            <a:r>
              <a:rPr lang="en-US" i="1" dirty="0" err="1">
                <a:solidFill>
                  <a:srgbClr val="FF0000"/>
                </a:solidFill>
                <a:latin typeface="Arial Black" pitchFamily="34" charset="0"/>
              </a:rPr>
              <a:t>meu</a:t>
            </a:r>
            <a:r>
              <a:rPr lang="en-US" i="1" dirty="0">
                <a:latin typeface="Arial Black" pitchFamily="34" charset="0"/>
              </a:rPr>
              <a:t> </a:t>
            </a:r>
            <a:r>
              <a:rPr lang="en-US" i="1" dirty="0" err="1">
                <a:latin typeface="Arial Black" pitchFamily="34" charset="0"/>
              </a:rPr>
              <a:t>próximo</a:t>
            </a:r>
            <a:r>
              <a:rPr lang="en-US" i="1" dirty="0">
                <a:latin typeface="Arial Black" pitchFamily="34" charset="0"/>
              </a:rPr>
              <a:t>?</a:t>
            </a:r>
          </a:p>
          <a:p>
            <a:pPr algn="just">
              <a:buFont typeface="Wingdings" pitchFamily="2" charset="2"/>
              <a:buChar char="ü"/>
            </a:pPr>
            <a:r>
              <a:rPr lang="en-US" dirty="0" err="1">
                <a:latin typeface="Arial Black" pitchFamily="34" charset="0"/>
              </a:rPr>
              <a:t>Cinco</a:t>
            </a:r>
            <a:r>
              <a:rPr lang="en-US" dirty="0">
                <a:latin typeface="Arial Black" pitchFamily="34" charset="0"/>
              </a:rPr>
              <a:t> </a:t>
            </a:r>
            <a:r>
              <a:rPr lang="en-US" dirty="0" err="1">
                <a:latin typeface="Arial Black" pitchFamily="34" charset="0"/>
              </a:rPr>
              <a:t>personagens</a:t>
            </a:r>
            <a:r>
              <a:rPr lang="en-US" dirty="0">
                <a:latin typeface="Arial Black" pitchFamily="34" charset="0"/>
              </a:rPr>
              <a:t> </a:t>
            </a:r>
            <a:r>
              <a:rPr lang="en-US" dirty="0" err="1">
                <a:latin typeface="Arial Black" pitchFamily="34" charset="0"/>
              </a:rPr>
              <a:t>anônimos</a:t>
            </a:r>
            <a:r>
              <a:rPr lang="en-US" dirty="0">
                <a:latin typeface="Arial Black" pitchFamily="34" charset="0"/>
              </a:rPr>
              <a:t> (</a:t>
            </a:r>
            <a:r>
              <a:rPr lang="en-US" dirty="0" err="1">
                <a:latin typeface="Arial Black" pitchFamily="34" charset="0"/>
              </a:rPr>
              <a:t>etnia</a:t>
            </a:r>
            <a:r>
              <a:rPr lang="en-US" dirty="0">
                <a:latin typeface="Arial Black" pitchFamily="34" charset="0"/>
              </a:rPr>
              <a:t> </a:t>
            </a:r>
            <a:r>
              <a:rPr lang="en-US" dirty="0" err="1">
                <a:latin typeface="Arial Black" pitchFamily="34" charset="0"/>
              </a:rPr>
              <a:t>ou</a:t>
            </a:r>
            <a:r>
              <a:rPr lang="en-US" dirty="0">
                <a:latin typeface="Arial Black" pitchFamily="34" charset="0"/>
              </a:rPr>
              <a:t> </a:t>
            </a:r>
            <a:r>
              <a:rPr lang="en-US" dirty="0" err="1">
                <a:latin typeface="Arial Black" pitchFamily="34" charset="0"/>
              </a:rPr>
              <a:t>função</a:t>
            </a:r>
            <a:r>
              <a:rPr lang="en-US" dirty="0">
                <a:latin typeface="Arial Black" pitchFamily="34" charset="0"/>
              </a:rPr>
              <a:t>)</a:t>
            </a:r>
          </a:p>
          <a:p>
            <a:pPr lvl="1" algn="just">
              <a:buFont typeface="Wingdings" pitchFamily="2" charset="2"/>
              <a:buChar char="ü"/>
            </a:pPr>
            <a:r>
              <a:rPr lang="en-US" dirty="0" err="1">
                <a:latin typeface="Arial Black" pitchFamily="34" charset="0"/>
              </a:rPr>
              <a:t>Vítima</a:t>
            </a:r>
            <a:r>
              <a:rPr lang="en-US" dirty="0">
                <a:latin typeface="Arial Black" pitchFamily="34" charset="0"/>
              </a:rPr>
              <a:t> `a </a:t>
            </a:r>
            <a:r>
              <a:rPr lang="en-US" dirty="0" err="1">
                <a:latin typeface="Arial Black" pitchFamily="34" charset="0"/>
              </a:rPr>
              <a:t>beira</a:t>
            </a:r>
            <a:r>
              <a:rPr lang="en-US" dirty="0">
                <a:latin typeface="Arial Black" pitchFamily="34" charset="0"/>
              </a:rPr>
              <a:t> </a:t>
            </a:r>
            <a:r>
              <a:rPr lang="en-US" dirty="0" err="1">
                <a:latin typeface="Arial Black" pitchFamily="34" charset="0"/>
              </a:rPr>
              <a:t>da</a:t>
            </a:r>
            <a:r>
              <a:rPr lang="en-US" dirty="0">
                <a:latin typeface="Arial Black" pitchFamily="34" charset="0"/>
              </a:rPr>
              <a:t> </a:t>
            </a:r>
            <a:r>
              <a:rPr lang="en-US" dirty="0" err="1">
                <a:latin typeface="Arial Black" pitchFamily="34" charset="0"/>
              </a:rPr>
              <a:t>estrada</a:t>
            </a:r>
            <a:endParaRPr lang="en-US" dirty="0">
              <a:latin typeface="Arial Black" pitchFamily="34" charset="0"/>
            </a:endParaRPr>
          </a:p>
          <a:p>
            <a:pPr lvl="1" algn="just">
              <a:buFont typeface="Wingdings" pitchFamily="2" charset="2"/>
              <a:buChar char="ü"/>
            </a:pPr>
            <a:r>
              <a:rPr lang="en-US" dirty="0" err="1">
                <a:latin typeface="Arial Black" pitchFamily="34" charset="0"/>
              </a:rPr>
              <a:t>Sacerdote</a:t>
            </a:r>
            <a:r>
              <a:rPr lang="en-US" dirty="0">
                <a:latin typeface="Arial Black" pitchFamily="34" charset="0"/>
              </a:rPr>
              <a:t> - </a:t>
            </a:r>
            <a:r>
              <a:rPr lang="en-US" dirty="0" err="1">
                <a:latin typeface="Arial Black" pitchFamily="34" charset="0"/>
              </a:rPr>
              <a:t>sacrifícos</a:t>
            </a:r>
            <a:endParaRPr lang="en-US" dirty="0">
              <a:latin typeface="Arial Black" pitchFamily="34" charset="0"/>
            </a:endParaRPr>
          </a:p>
          <a:p>
            <a:pPr lvl="1" algn="just">
              <a:buFont typeface="Wingdings" pitchFamily="2" charset="2"/>
              <a:buChar char="ü"/>
            </a:pPr>
            <a:r>
              <a:rPr lang="en-US" dirty="0" err="1">
                <a:latin typeface="Arial Black" pitchFamily="34" charset="0"/>
              </a:rPr>
              <a:t>Levita</a:t>
            </a:r>
            <a:r>
              <a:rPr lang="en-US" dirty="0">
                <a:latin typeface="Arial Black" pitchFamily="34" charset="0"/>
              </a:rPr>
              <a:t> – </a:t>
            </a:r>
            <a:r>
              <a:rPr lang="en-US" dirty="0" err="1">
                <a:latin typeface="Arial Black" pitchFamily="34" charset="0"/>
              </a:rPr>
              <a:t>liturgia</a:t>
            </a:r>
            <a:endParaRPr lang="en-US" dirty="0">
              <a:latin typeface="Arial Black" pitchFamily="34" charset="0"/>
            </a:endParaRPr>
          </a:p>
          <a:p>
            <a:pPr lvl="1" algn="just">
              <a:buFont typeface="Wingdings" pitchFamily="2" charset="2"/>
              <a:buChar char="ü"/>
            </a:pPr>
            <a:r>
              <a:rPr lang="en-US" dirty="0" err="1">
                <a:latin typeface="Arial Black" pitchFamily="34" charset="0"/>
              </a:rPr>
              <a:t>Samaritano</a:t>
            </a:r>
            <a:endParaRPr lang="en-US" dirty="0">
              <a:latin typeface="Arial Black" pitchFamily="34" charset="0"/>
            </a:endParaRPr>
          </a:p>
          <a:p>
            <a:pPr lvl="1" algn="just">
              <a:buFont typeface="Wingdings" pitchFamily="2" charset="2"/>
              <a:buChar char="ü"/>
            </a:pPr>
            <a:r>
              <a:rPr lang="en-US" dirty="0" err="1">
                <a:latin typeface="Arial Black" pitchFamily="34" charset="0"/>
              </a:rPr>
              <a:t>Hospedeiro</a:t>
            </a:r>
            <a:endParaRPr lang="en-US" dirty="0">
              <a:latin typeface="Arial Black" pitchFamily="34" charset="0"/>
            </a:endParaRPr>
          </a:p>
          <a:p>
            <a:pPr algn="just"/>
            <a:r>
              <a:rPr lang="en-US" dirty="0" err="1">
                <a:solidFill>
                  <a:srgbClr val="00B050"/>
                </a:solidFill>
                <a:latin typeface="Arial Black" pitchFamily="34" charset="0"/>
              </a:rPr>
              <a:t>Outro</a:t>
            </a:r>
            <a:r>
              <a:rPr lang="en-US" dirty="0">
                <a:solidFill>
                  <a:srgbClr val="00B050"/>
                </a:solidFill>
                <a:latin typeface="Arial Black" pitchFamily="34" charset="0"/>
              </a:rPr>
              <a:t> = </a:t>
            </a:r>
            <a:r>
              <a:rPr lang="en-US" dirty="0" err="1">
                <a:solidFill>
                  <a:srgbClr val="00B050"/>
                </a:solidFill>
                <a:latin typeface="Arial Black" pitchFamily="34" charset="0"/>
              </a:rPr>
              <a:t>todo</a:t>
            </a:r>
            <a:r>
              <a:rPr lang="en-US" dirty="0">
                <a:solidFill>
                  <a:srgbClr val="00B050"/>
                </a:solidFill>
                <a:latin typeface="Arial Black" pitchFamily="34" charset="0"/>
              </a:rPr>
              <a:t> </a:t>
            </a:r>
            <a:r>
              <a:rPr lang="en-US" dirty="0" err="1">
                <a:solidFill>
                  <a:srgbClr val="00B050"/>
                </a:solidFill>
                <a:latin typeface="Arial Black" pitchFamily="34" charset="0"/>
              </a:rPr>
              <a:t>aquele</a:t>
            </a:r>
            <a:r>
              <a:rPr lang="en-US" dirty="0">
                <a:solidFill>
                  <a:srgbClr val="00B050"/>
                </a:solidFill>
                <a:latin typeface="Arial Black" pitchFamily="34" charset="0"/>
              </a:rPr>
              <a:t> </a:t>
            </a:r>
            <a:r>
              <a:rPr lang="en-US" dirty="0" err="1">
                <a:solidFill>
                  <a:srgbClr val="00B050"/>
                </a:solidFill>
                <a:latin typeface="Arial Black" pitchFamily="34" charset="0"/>
              </a:rPr>
              <a:t>que</a:t>
            </a:r>
            <a:r>
              <a:rPr lang="en-US" dirty="0">
                <a:solidFill>
                  <a:srgbClr val="00B050"/>
                </a:solidFill>
                <a:latin typeface="Arial Black" pitchFamily="34" charset="0"/>
              </a:rPr>
              <a:t> </a:t>
            </a:r>
            <a:r>
              <a:rPr lang="en-US" dirty="0" err="1">
                <a:solidFill>
                  <a:srgbClr val="00B050"/>
                </a:solidFill>
                <a:latin typeface="Arial Black" pitchFamily="34" charset="0"/>
              </a:rPr>
              <a:t>sofre</a:t>
            </a:r>
            <a:r>
              <a:rPr lang="en-US" dirty="0">
                <a:solidFill>
                  <a:srgbClr val="00B050"/>
                </a:solidFill>
                <a:latin typeface="Arial Black" pitchFamily="34" charset="0"/>
              </a:rPr>
              <a:t> </a:t>
            </a:r>
            <a:r>
              <a:rPr lang="en-US" dirty="0" err="1">
                <a:solidFill>
                  <a:srgbClr val="00B050"/>
                </a:solidFill>
                <a:latin typeface="Arial Black" pitchFamily="34" charset="0"/>
              </a:rPr>
              <a:t>diante</a:t>
            </a:r>
            <a:r>
              <a:rPr lang="en-US" dirty="0">
                <a:solidFill>
                  <a:srgbClr val="00B050"/>
                </a:solidFill>
                <a:latin typeface="Arial Black" pitchFamily="34" charset="0"/>
              </a:rPr>
              <a:t> de </a:t>
            </a:r>
            <a:r>
              <a:rPr lang="en-US" dirty="0" err="1">
                <a:solidFill>
                  <a:srgbClr val="00B050"/>
                </a:solidFill>
                <a:latin typeface="Arial Black" pitchFamily="34" charset="0"/>
              </a:rPr>
              <a:t>nós</a:t>
            </a:r>
            <a:endParaRPr lang="pt-BR" dirty="0">
              <a:solidFill>
                <a:srgbClr val="00B050"/>
              </a:solidFill>
              <a:latin typeface="Arial Black" pitchFamily="34" charset="0"/>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fontScale="90000"/>
          </a:bodyPr>
          <a:lstStyle/>
          <a:p>
            <a:r>
              <a:rPr lang="en-US" sz="4000" dirty="0">
                <a:latin typeface="Arial Black" pitchFamily="34" charset="0"/>
              </a:rPr>
              <a:t>O </a:t>
            </a:r>
            <a:r>
              <a:rPr lang="en-US" sz="4000" dirty="0" err="1">
                <a:latin typeface="Arial Black" pitchFamily="34" charset="0"/>
              </a:rPr>
              <a:t>Bom</a:t>
            </a:r>
            <a:r>
              <a:rPr lang="en-US" sz="4000" dirty="0">
                <a:latin typeface="Arial Black" pitchFamily="34" charset="0"/>
              </a:rPr>
              <a:t> </a:t>
            </a:r>
            <a:r>
              <a:rPr lang="en-US" sz="4000" dirty="0" err="1">
                <a:latin typeface="Arial Black" pitchFamily="34" charset="0"/>
              </a:rPr>
              <a:t>Samaritano</a:t>
            </a:r>
            <a:r>
              <a:rPr lang="en-US" sz="4000" dirty="0">
                <a:latin typeface="Arial Black" pitchFamily="34" charset="0"/>
              </a:rPr>
              <a:t>: </a:t>
            </a:r>
            <a:r>
              <a:rPr lang="en-US" sz="4000" dirty="0" err="1">
                <a:latin typeface="Arial Black" pitchFamily="34" charset="0"/>
              </a:rPr>
              <a:t>Anuncio</a:t>
            </a:r>
            <a:r>
              <a:rPr lang="en-US" sz="4000" dirty="0">
                <a:latin typeface="Arial Black" pitchFamily="34" charset="0"/>
              </a:rPr>
              <a:t> </a:t>
            </a:r>
            <a:r>
              <a:rPr lang="en-US" sz="4000" dirty="0" err="1">
                <a:latin typeface="Arial Black" pitchFamily="34" charset="0"/>
              </a:rPr>
              <a:t>da</a:t>
            </a:r>
            <a:r>
              <a:rPr lang="en-US" sz="4000" dirty="0">
                <a:latin typeface="Arial Black" pitchFamily="34" charset="0"/>
              </a:rPr>
              <a:t> </a:t>
            </a:r>
            <a:r>
              <a:rPr lang="en-US" sz="4000" dirty="0" err="1">
                <a:latin typeface="Arial Black" pitchFamily="34" charset="0"/>
              </a:rPr>
              <a:t>compaixão</a:t>
            </a:r>
            <a:r>
              <a:rPr lang="en-US" sz="4000" dirty="0">
                <a:latin typeface="Arial Black" pitchFamily="34" charset="0"/>
              </a:rPr>
              <a:t> e do </a:t>
            </a:r>
            <a:r>
              <a:rPr lang="en-US" sz="4000" dirty="0" err="1">
                <a:latin typeface="Arial Black" pitchFamily="34" charset="0"/>
              </a:rPr>
              <a:t>cuidado</a:t>
            </a:r>
            <a:r>
              <a:rPr lang="en-US" sz="4000" dirty="0">
                <a:latin typeface="Arial Black" pitchFamily="34" charset="0"/>
              </a:rPr>
              <a:t> com a </a:t>
            </a:r>
            <a:r>
              <a:rPr lang="en-US" sz="4000" dirty="0" err="1">
                <a:latin typeface="Arial Black" pitchFamily="34" charset="0"/>
              </a:rPr>
              <a:t>vida</a:t>
            </a:r>
            <a:endParaRPr lang="en-US" sz="4000"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a:bodyPr>
          <a:lstStyle/>
          <a:p>
            <a:pPr algn="ctr">
              <a:buNone/>
            </a:pPr>
            <a:r>
              <a:rPr lang="en-US" dirty="0" err="1">
                <a:latin typeface="Arial Black" pitchFamily="34" charset="0"/>
              </a:rPr>
              <a:t>Chave</a:t>
            </a:r>
            <a:r>
              <a:rPr lang="en-US" dirty="0">
                <a:latin typeface="Arial Black" pitchFamily="34" charset="0"/>
              </a:rPr>
              <a:t> = </a:t>
            </a:r>
            <a:r>
              <a:rPr lang="en-US" dirty="0" err="1">
                <a:solidFill>
                  <a:srgbClr val="00B050"/>
                </a:solidFill>
                <a:latin typeface="Arial Black" pitchFamily="34" charset="0"/>
              </a:rPr>
              <a:t>compaixão</a:t>
            </a:r>
            <a:endParaRPr lang="en-US" dirty="0">
              <a:solidFill>
                <a:srgbClr val="00B050"/>
              </a:solidFill>
              <a:latin typeface="Arial Black" pitchFamily="34" charset="0"/>
            </a:endParaRPr>
          </a:p>
          <a:p>
            <a:pPr algn="ctr">
              <a:buNone/>
            </a:pPr>
            <a:endParaRPr lang="en-US" dirty="0">
              <a:solidFill>
                <a:srgbClr val="00B050"/>
              </a:solidFill>
              <a:latin typeface="Arial Black" pitchFamily="34" charset="0"/>
            </a:endParaRPr>
          </a:p>
          <a:p>
            <a:pPr algn="ctr">
              <a:buNone/>
            </a:pPr>
            <a:r>
              <a:rPr lang="en-US" dirty="0" err="1">
                <a:solidFill>
                  <a:srgbClr val="00B050"/>
                </a:solidFill>
                <a:latin typeface="Arial Black" pitchFamily="34" charset="0"/>
              </a:rPr>
              <a:t>Usar</a:t>
            </a:r>
            <a:r>
              <a:rPr lang="en-US" dirty="0">
                <a:solidFill>
                  <a:srgbClr val="00B050"/>
                </a:solidFill>
                <a:latin typeface="Arial Black" pitchFamily="34" charset="0"/>
              </a:rPr>
              <a:t> de </a:t>
            </a:r>
            <a:r>
              <a:rPr lang="en-US" dirty="0" err="1">
                <a:solidFill>
                  <a:srgbClr val="00B050"/>
                </a:solidFill>
                <a:latin typeface="Arial Black" pitchFamily="34" charset="0"/>
              </a:rPr>
              <a:t>misericórdia</a:t>
            </a:r>
            <a:endParaRPr lang="en-US" dirty="0">
              <a:solidFill>
                <a:srgbClr val="00B050"/>
              </a:solidFill>
              <a:latin typeface="Arial Black" pitchFamily="34" charset="0"/>
            </a:endParaRPr>
          </a:p>
          <a:p>
            <a:pPr algn="ctr">
              <a:buNone/>
            </a:pPr>
            <a:endParaRPr lang="en-US" dirty="0">
              <a:solidFill>
                <a:srgbClr val="00B050"/>
              </a:solidFill>
              <a:latin typeface="Arial Black" pitchFamily="34" charset="0"/>
            </a:endParaRPr>
          </a:p>
          <a:p>
            <a:pPr algn="ctr">
              <a:buNone/>
            </a:pPr>
            <a:r>
              <a:rPr lang="en-US" dirty="0" err="1">
                <a:solidFill>
                  <a:srgbClr val="0070C0"/>
                </a:solidFill>
                <a:latin typeface="Arial Black" pitchFamily="34" charset="0"/>
              </a:rPr>
              <a:t>Autêntica</a:t>
            </a:r>
            <a:r>
              <a:rPr lang="en-US" dirty="0">
                <a:solidFill>
                  <a:srgbClr val="0070C0"/>
                </a:solidFill>
                <a:latin typeface="Arial Black" pitchFamily="34" charset="0"/>
              </a:rPr>
              <a:t> </a:t>
            </a:r>
            <a:r>
              <a:rPr lang="en-US" dirty="0" err="1">
                <a:solidFill>
                  <a:srgbClr val="0070C0"/>
                </a:solidFill>
                <a:latin typeface="Arial Black" pitchFamily="34" charset="0"/>
              </a:rPr>
              <a:t>escuta</a:t>
            </a:r>
            <a:endParaRPr lang="pt-BR" dirty="0">
              <a:solidFill>
                <a:srgbClr val="0070C0"/>
              </a:solidFill>
              <a:latin typeface="Arial Black" pitchFamily="34" charset="0"/>
            </a:endParaRPr>
          </a:p>
        </p:txBody>
      </p:sp>
      <p:sp>
        <p:nvSpPr>
          <p:cNvPr id="5" name="Retângulo de cantos arredondados 4"/>
          <p:cNvSpPr/>
          <p:nvPr/>
        </p:nvSpPr>
        <p:spPr>
          <a:xfrm>
            <a:off x="8974732" y="4653136"/>
            <a:ext cx="2160000"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t>Igreja</a:t>
            </a:r>
            <a:r>
              <a:rPr lang="en-US" sz="2400" b="1" dirty="0"/>
              <a:t> </a:t>
            </a:r>
            <a:r>
              <a:rPr lang="en-US" sz="2400" b="1" dirty="0" err="1"/>
              <a:t>da</a:t>
            </a:r>
            <a:r>
              <a:rPr lang="en-US" sz="2400" b="1" dirty="0"/>
              <a:t> </a:t>
            </a:r>
            <a:r>
              <a:rPr lang="en-US" sz="2400" b="1" dirty="0" err="1"/>
              <a:t>Sinodalidade</a:t>
            </a:r>
            <a:endParaRPr lang="pt-BR" sz="2400" b="1" dirty="0"/>
          </a:p>
        </p:txBody>
      </p:sp>
      <p:sp>
        <p:nvSpPr>
          <p:cNvPr id="7" name="Seta dobrada para cima 6"/>
          <p:cNvSpPr/>
          <p:nvPr/>
        </p:nvSpPr>
        <p:spPr>
          <a:xfrm rot="5400000">
            <a:off x="6310436" y="4869160"/>
            <a:ext cx="850392" cy="731520"/>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nodeType="clickEffect">
                                  <p:stCondLst>
                                    <p:cond delay="0"/>
                                  </p:stCondLst>
                                  <p:childTnLst>
                                    <p:anim to="1.5" calcmode="lin" valueType="num">
                                      <p:cBhvr override="childStyle">
                                        <p:cTn id="6" dur="2000" fill="hold"/>
                                        <p:tgtEl>
                                          <p:spTgt spid="3">
                                            <p:txEl>
                                              <p:pRg st="4" end="4"/>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fontScale="90000"/>
          </a:bodyPr>
          <a:lstStyle/>
          <a:p>
            <a:r>
              <a:rPr lang="en-US" sz="4000" dirty="0">
                <a:latin typeface="Arial Black" pitchFamily="34" charset="0"/>
              </a:rPr>
              <a:t>O </a:t>
            </a:r>
            <a:r>
              <a:rPr lang="en-US" sz="4000" dirty="0" err="1">
                <a:latin typeface="Arial Black" pitchFamily="34" charset="0"/>
              </a:rPr>
              <a:t>Bom</a:t>
            </a:r>
            <a:r>
              <a:rPr lang="en-US" sz="4000" dirty="0">
                <a:latin typeface="Arial Black" pitchFamily="34" charset="0"/>
              </a:rPr>
              <a:t> </a:t>
            </a:r>
            <a:r>
              <a:rPr lang="en-US" sz="4000" dirty="0" err="1">
                <a:latin typeface="Arial Black" pitchFamily="34" charset="0"/>
              </a:rPr>
              <a:t>Samaritano</a:t>
            </a:r>
            <a:r>
              <a:rPr lang="en-US" sz="4000" dirty="0">
                <a:latin typeface="Arial Black" pitchFamily="34" charset="0"/>
              </a:rPr>
              <a:t>: </a:t>
            </a:r>
            <a:r>
              <a:rPr lang="en-US" sz="4000" dirty="0" err="1">
                <a:latin typeface="Arial Black" pitchFamily="34" charset="0"/>
              </a:rPr>
              <a:t>Anuncio</a:t>
            </a:r>
            <a:r>
              <a:rPr lang="en-US" sz="4000" dirty="0">
                <a:latin typeface="Arial Black" pitchFamily="34" charset="0"/>
              </a:rPr>
              <a:t> </a:t>
            </a:r>
            <a:r>
              <a:rPr lang="en-US" sz="4000" dirty="0" err="1">
                <a:latin typeface="Arial Black" pitchFamily="34" charset="0"/>
              </a:rPr>
              <a:t>da</a:t>
            </a:r>
            <a:r>
              <a:rPr lang="en-US" sz="4000" dirty="0">
                <a:latin typeface="Arial Black" pitchFamily="34" charset="0"/>
              </a:rPr>
              <a:t> </a:t>
            </a:r>
            <a:r>
              <a:rPr lang="en-US" sz="4000" dirty="0" err="1">
                <a:latin typeface="Arial Black" pitchFamily="34" charset="0"/>
              </a:rPr>
              <a:t>compaixão</a:t>
            </a:r>
            <a:r>
              <a:rPr lang="en-US" sz="4000" dirty="0">
                <a:latin typeface="Arial Black" pitchFamily="34" charset="0"/>
              </a:rPr>
              <a:t> e do </a:t>
            </a:r>
            <a:r>
              <a:rPr lang="en-US" sz="4000" dirty="0" err="1">
                <a:latin typeface="Arial Black" pitchFamily="34" charset="0"/>
              </a:rPr>
              <a:t>cuidado</a:t>
            </a:r>
            <a:r>
              <a:rPr lang="en-US" sz="4000" dirty="0">
                <a:latin typeface="Arial Black" pitchFamily="34" charset="0"/>
              </a:rPr>
              <a:t> com a </a:t>
            </a:r>
            <a:r>
              <a:rPr lang="en-US" sz="4000" dirty="0" err="1">
                <a:latin typeface="Arial Black" pitchFamily="34" charset="0"/>
              </a:rPr>
              <a:t>vida</a:t>
            </a:r>
            <a:endParaRPr lang="en-US" sz="4000"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a:bodyPr>
          <a:lstStyle/>
          <a:p>
            <a:pPr algn="just">
              <a:buNone/>
            </a:pPr>
            <a:r>
              <a:rPr lang="en-US" dirty="0" err="1">
                <a:latin typeface="Arial Black" pitchFamily="34" charset="0"/>
              </a:rPr>
              <a:t>Programa</a:t>
            </a:r>
            <a:r>
              <a:rPr lang="en-US" dirty="0">
                <a:latin typeface="Arial Black" pitchFamily="34" charset="0"/>
              </a:rPr>
              <a:t> </a:t>
            </a:r>
            <a:r>
              <a:rPr lang="en-US" dirty="0" err="1">
                <a:latin typeface="Arial Black" pitchFamily="34" charset="0"/>
              </a:rPr>
              <a:t>Quaresmal</a:t>
            </a:r>
            <a:endParaRPr lang="en-US" dirty="0">
              <a:latin typeface="Arial Black" pitchFamily="34" charset="0"/>
            </a:endParaRPr>
          </a:p>
          <a:p>
            <a:pPr algn="just">
              <a:buNone/>
            </a:pPr>
            <a:endParaRPr lang="en-US" dirty="0">
              <a:latin typeface="Arial Black" pitchFamily="34" charset="0"/>
            </a:endParaRPr>
          </a:p>
          <a:p>
            <a:pPr marL="452438" indent="-457200" algn="just">
              <a:buFont typeface="+mj-lt"/>
              <a:buAutoNum type="arabicPeriod"/>
            </a:pPr>
            <a:r>
              <a:rPr lang="en-US" dirty="0" err="1">
                <a:solidFill>
                  <a:srgbClr val="00B050"/>
                </a:solidFill>
                <a:latin typeface="Arial Black" pitchFamily="34" charset="0"/>
              </a:rPr>
              <a:t>Escuta</a:t>
            </a:r>
            <a:r>
              <a:rPr lang="en-US" dirty="0">
                <a:solidFill>
                  <a:srgbClr val="00B050"/>
                </a:solidFill>
                <a:latin typeface="Arial Black" pitchFamily="34" charset="0"/>
              </a:rPr>
              <a:t> </a:t>
            </a:r>
            <a:r>
              <a:rPr lang="en-US" dirty="0" err="1">
                <a:solidFill>
                  <a:srgbClr val="00B050"/>
                </a:solidFill>
                <a:latin typeface="Arial Black" pitchFamily="34" charset="0"/>
              </a:rPr>
              <a:t>da</a:t>
            </a:r>
            <a:r>
              <a:rPr lang="en-US" dirty="0">
                <a:solidFill>
                  <a:srgbClr val="00B050"/>
                </a:solidFill>
                <a:latin typeface="Arial Black" pitchFamily="34" charset="0"/>
              </a:rPr>
              <a:t> </a:t>
            </a:r>
            <a:r>
              <a:rPr lang="en-US" dirty="0" err="1">
                <a:solidFill>
                  <a:srgbClr val="00B050"/>
                </a:solidFill>
                <a:latin typeface="Arial Black" pitchFamily="34" charset="0"/>
              </a:rPr>
              <a:t>Palavra</a:t>
            </a:r>
            <a:r>
              <a:rPr lang="en-US" dirty="0">
                <a:solidFill>
                  <a:srgbClr val="00B050"/>
                </a:solidFill>
                <a:latin typeface="Arial Black" pitchFamily="34" charset="0"/>
              </a:rPr>
              <a:t> </a:t>
            </a:r>
            <a:r>
              <a:rPr lang="en-US" dirty="0" err="1">
                <a:solidFill>
                  <a:srgbClr val="00B050"/>
                </a:solidFill>
                <a:latin typeface="Arial Black" pitchFamily="34" charset="0"/>
              </a:rPr>
              <a:t>que</a:t>
            </a:r>
            <a:r>
              <a:rPr lang="en-US" dirty="0">
                <a:solidFill>
                  <a:srgbClr val="00B050"/>
                </a:solidFill>
                <a:latin typeface="Arial Black" pitchFamily="34" charset="0"/>
              </a:rPr>
              <a:t> </a:t>
            </a:r>
            <a:r>
              <a:rPr lang="en-US" dirty="0" err="1">
                <a:solidFill>
                  <a:srgbClr val="00B050"/>
                </a:solidFill>
                <a:latin typeface="Arial Black" pitchFamily="34" charset="0"/>
              </a:rPr>
              <a:t>converte</a:t>
            </a:r>
            <a:r>
              <a:rPr lang="en-US" dirty="0">
                <a:solidFill>
                  <a:srgbClr val="00B050"/>
                </a:solidFill>
                <a:latin typeface="Arial Black" pitchFamily="34" charset="0"/>
              </a:rPr>
              <a:t> o </a:t>
            </a:r>
            <a:r>
              <a:rPr lang="en-US" dirty="0" err="1">
                <a:solidFill>
                  <a:srgbClr val="00B050"/>
                </a:solidFill>
                <a:latin typeface="Arial Black" pitchFamily="34" charset="0"/>
              </a:rPr>
              <a:t>coração</a:t>
            </a:r>
            <a:endParaRPr lang="en-US" dirty="0">
              <a:solidFill>
                <a:srgbClr val="00B050"/>
              </a:solidFill>
              <a:latin typeface="Arial Black" pitchFamily="34" charset="0"/>
            </a:endParaRPr>
          </a:p>
          <a:p>
            <a:pPr marL="452438" indent="-457200" algn="just">
              <a:buFont typeface="+mj-lt"/>
              <a:buAutoNum type="arabicPeriod"/>
            </a:pPr>
            <a:r>
              <a:rPr lang="en-US" dirty="0" err="1">
                <a:solidFill>
                  <a:srgbClr val="00B050"/>
                </a:solidFill>
                <a:latin typeface="Arial Black" pitchFamily="34" charset="0"/>
              </a:rPr>
              <a:t>Verdadeira</a:t>
            </a:r>
            <a:r>
              <a:rPr lang="en-US" dirty="0">
                <a:solidFill>
                  <a:srgbClr val="00B050"/>
                </a:solidFill>
                <a:latin typeface="Arial Black" pitchFamily="34" charset="0"/>
              </a:rPr>
              <a:t> </a:t>
            </a:r>
            <a:r>
              <a:rPr lang="en-US" dirty="0" err="1">
                <a:solidFill>
                  <a:srgbClr val="00B050"/>
                </a:solidFill>
                <a:latin typeface="Arial Black" pitchFamily="34" charset="0"/>
              </a:rPr>
              <a:t>atenção</a:t>
            </a:r>
            <a:r>
              <a:rPr lang="en-US" dirty="0">
                <a:solidFill>
                  <a:srgbClr val="00B050"/>
                </a:solidFill>
                <a:latin typeface="Arial Black" pitchFamily="34" charset="0"/>
              </a:rPr>
              <a:t> </a:t>
            </a:r>
            <a:r>
              <a:rPr lang="en-US" dirty="0" err="1">
                <a:solidFill>
                  <a:srgbClr val="00B050"/>
                </a:solidFill>
                <a:latin typeface="Arial Black" pitchFamily="34" charset="0"/>
              </a:rPr>
              <a:t>pelos</a:t>
            </a:r>
            <a:r>
              <a:rPr lang="en-US" dirty="0">
                <a:solidFill>
                  <a:srgbClr val="00B050"/>
                </a:solidFill>
                <a:latin typeface="Arial Black" pitchFamily="34" charset="0"/>
              </a:rPr>
              <a:t> </a:t>
            </a:r>
            <a:r>
              <a:rPr lang="en-US" dirty="0" err="1">
                <a:solidFill>
                  <a:srgbClr val="00B050"/>
                </a:solidFill>
                <a:latin typeface="Arial Black" pitchFamily="34" charset="0"/>
              </a:rPr>
              <a:t>outros</a:t>
            </a:r>
            <a:endParaRPr lang="en-US" dirty="0">
              <a:solidFill>
                <a:srgbClr val="00B050"/>
              </a:solidFill>
              <a:latin typeface="Arial Black" pitchFamily="34" charset="0"/>
            </a:endParaRPr>
          </a:p>
          <a:p>
            <a:pPr marL="452438" indent="-457200" algn="just">
              <a:buFont typeface="+mj-lt"/>
              <a:buAutoNum type="arabicPeriod"/>
            </a:pPr>
            <a:r>
              <a:rPr lang="en-US" dirty="0">
                <a:solidFill>
                  <a:srgbClr val="00B050"/>
                </a:solidFill>
                <a:latin typeface="Arial Black" pitchFamily="34" charset="0"/>
              </a:rPr>
              <a:t>Romper com a </a:t>
            </a:r>
            <a:r>
              <a:rPr lang="en-US" dirty="0" err="1">
                <a:solidFill>
                  <a:srgbClr val="00B050"/>
                </a:solidFill>
                <a:latin typeface="Arial Black" pitchFamily="34" charset="0"/>
              </a:rPr>
              <a:t>indiferença</a:t>
            </a:r>
            <a:r>
              <a:rPr lang="en-US" dirty="0">
                <a:solidFill>
                  <a:srgbClr val="00B050"/>
                </a:solidFill>
                <a:latin typeface="Arial Black" pitchFamily="34" charset="0"/>
              </a:rPr>
              <a:t> </a:t>
            </a:r>
            <a:r>
              <a:rPr lang="en-US" dirty="0" err="1">
                <a:solidFill>
                  <a:srgbClr val="00B050"/>
                </a:solidFill>
                <a:latin typeface="Arial Black" pitchFamily="34" charset="0"/>
              </a:rPr>
              <a:t>frente</a:t>
            </a:r>
            <a:r>
              <a:rPr lang="en-US" dirty="0">
                <a:solidFill>
                  <a:srgbClr val="00B050"/>
                </a:solidFill>
                <a:latin typeface="Arial Black" pitchFamily="34" charset="0"/>
              </a:rPr>
              <a:t> </a:t>
            </a:r>
            <a:r>
              <a:rPr lang="en-US" dirty="0" err="1">
                <a:solidFill>
                  <a:srgbClr val="00B050"/>
                </a:solidFill>
                <a:latin typeface="Arial Black" pitchFamily="34" charset="0"/>
              </a:rPr>
              <a:t>ao</a:t>
            </a:r>
            <a:r>
              <a:rPr lang="en-US" dirty="0">
                <a:solidFill>
                  <a:srgbClr val="00B050"/>
                </a:solidFill>
                <a:latin typeface="Arial Black" pitchFamily="34" charset="0"/>
              </a:rPr>
              <a:t> </a:t>
            </a:r>
            <a:r>
              <a:rPr lang="en-US" dirty="0" err="1">
                <a:solidFill>
                  <a:srgbClr val="00B050"/>
                </a:solidFill>
                <a:latin typeface="Arial Black" pitchFamily="34" charset="0"/>
              </a:rPr>
              <a:t>sofrimento</a:t>
            </a:r>
            <a:endParaRPr lang="en-US" dirty="0">
              <a:solidFill>
                <a:srgbClr val="00B050"/>
              </a:solidFill>
              <a:latin typeface="Arial Black" pitchFamily="34" charset="0"/>
            </a:endParaRPr>
          </a:p>
          <a:p>
            <a:pPr marL="452438" indent="-457200" algn="just">
              <a:buFont typeface="+mj-lt"/>
              <a:buAutoNum type="arabicPeriod"/>
            </a:pPr>
            <a:r>
              <a:rPr lang="en-US" dirty="0" err="1">
                <a:solidFill>
                  <a:srgbClr val="00B050"/>
                </a:solidFill>
                <a:latin typeface="Arial Black" pitchFamily="34" charset="0"/>
              </a:rPr>
              <a:t>Disponibilidade</a:t>
            </a:r>
            <a:r>
              <a:rPr lang="en-US" dirty="0">
                <a:solidFill>
                  <a:srgbClr val="00B050"/>
                </a:solidFill>
                <a:latin typeface="Arial Black" pitchFamily="34" charset="0"/>
              </a:rPr>
              <a:t> </a:t>
            </a:r>
            <a:r>
              <a:rPr lang="en-US" dirty="0" err="1">
                <a:solidFill>
                  <a:srgbClr val="00B050"/>
                </a:solidFill>
                <a:latin typeface="Arial Black" pitchFamily="34" charset="0"/>
              </a:rPr>
              <a:t>para</a:t>
            </a:r>
            <a:r>
              <a:rPr lang="en-US" dirty="0">
                <a:solidFill>
                  <a:srgbClr val="00B050"/>
                </a:solidFill>
                <a:latin typeface="Arial Black" pitchFamily="34" charset="0"/>
              </a:rPr>
              <a:t> o </a:t>
            </a:r>
            <a:r>
              <a:rPr lang="en-US" dirty="0" err="1">
                <a:solidFill>
                  <a:srgbClr val="00B050"/>
                </a:solidFill>
                <a:latin typeface="Arial Black" pitchFamily="34" charset="0"/>
              </a:rPr>
              <a:t>serviço</a:t>
            </a:r>
            <a:endParaRPr lang="pt-BR" dirty="0">
              <a:solidFill>
                <a:srgbClr val="00B050"/>
              </a:solidFill>
              <a:latin typeface="Arial Black" pitchFamily="34" charset="0"/>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Texto 29">
            <a:extLst>
              <a:ext uri="{FF2B5EF4-FFF2-40B4-BE49-F238E27FC236}">
                <a16:creationId xmlns:a16="http://schemas.microsoft.com/office/drawing/2014/main" id="{B42237DE-8579-4920-9331-C835DA7AE69A}"/>
              </a:ext>
            </a:extLst>
          </p:cNvPr>
          <p:cNvSpPr>
            <a:spLocks noGrp="1"/>
          </p:cNvSpPr>
          <p:nvPr>
            <p:ph type="body" sz="quarter" idx="30"/>
          </p:nvPr>
        </p:nvSpPr>
        <p:spPr bwMode="gray">
          <a:xfrm>
            <a:off x="1609014" y="2602524"/>
            <a:ext cx="2810886" cy="2568877"/>
          </a:xfrm>
        </p:spPr>
        <p:txBody>
          <a:bodyPr rtlCol="0"/>
          <a:lstStyle/>
          <a:p>
            <a:r>
              <a:rPr lang="pt-BR" sz="4000" noProof="1"/>
              <a:t>à luz da PALAVRA de Deus,</a:t>
            </a:r>
            <a:br>
              <a:rPr lang="pt-BR" sz="5000" noProof="1"/>
            </a:br>
            <a:endParaRPr lang="pt-BR" sz="5000" noProof="1"/>
          </a:p>
        </p:txBody>
      </p:sp>
      <p:sp>
        <p:nvSpPr>
          <p:cNvPr id="31" name="Espaço Reservado para Texto 30">
            <a:extLst>
              <a:ext uri="{FF2B5EF4-FFF2-40B4-BE49-F238E27FC236}">
                <a16:creationId xmlns:a16="http://schemas.microsoft.com/office/drawing/2014/main" id="{FB4B73B3-17D0-4AD4-A250-23C177FEC520}"/>
              </a:ext>
            </a:extLst>
          </p:cNvPr>
          <p:cNvSpPr>
            <a:spLocks noGrp="1"/>
          </p:cNvSpPr>
          <p:nvPr>
            <p:ph type="body" sz="quarter" idx="31"/>
          </p:nvPr>
        </p:nvSpPr>
        <p:spPr bwMode="gray">
          <a:xfrm>
            <a:off x="4760130" y="3359469"/>
            <a:ext cx="3524161" cy="1742400"/>
          </a:xfrm>
        </p:spPr>
        <p:txBody>
          <a:bodyPr rtlCol="0"/>
          <a:lstStyle/>
          <a:p>
            <a:r>
              <a:rPr lang="pt-BR" sz="3600" noProof="1"/>
              <a:t>para o sentido da vida como DOM e COMPROMISSO,</a:t>
            </a:r>
            <a:br>
              <a:rPr lang="pt-BR" sz="5400" noProof="1"/>
            </a:br>
            <a:endParaRPr lang="pt-BR" sz="5400" noProof="1"/>
          </a:p>
        </p:txBody>
      </p:sp>
      <p:sp>
        <p:nvSpPr>
          <p:cNvPr id="2" name="Espaço Reservado para Texto 1">
            <a:extLst>
              <a:ext uri="{FF2B5EF4-FFF2-40B4-BE49-F238E27FC236}">
                <a16:creationId xmlns:a16="http://schemas.microsoft.com/office/drawing/2014/main" id="{8A326F89-BEF6-4EB6-94DD-7B443FAADD13}"/>
              </a:ext>
            </a:extLst>
          </p:cNvPr>
          <p:cNvSpPr>
            <a:spLocks noGrp="1"/>
          </p:cNvSpPr>
          <p:nvPr>
            <p:ph type="body" sz="quarter" idx="32"/>
          </p:nvPr>
        </p:nvSpPr>
        <p:spPr bwMode="gray">
          <a:xfrm>
            <a:off x="8284290" y="3814328"/>
            <a:ext cx="2857897" cy="1742400"/>
          </a:xfrm>
        </p:spPr>
        <p:txBody>
          <a:bodyPr rtlCol="0"/>
          <a:lstStyle/>
          <a:p>
            <a:r>
              <a:rPr lang="pt-BR" sz="3200" noProof="1"/>
              <a:t>que se traduz em relações de mútuo CUIDADO entre as pessoas,</a:t>
            </a:r>
            <a:br>
              <a:rPr lang="pt-BR" sz="5000" noProof="1"/>
            </a:br>
            <a:endParaRPr lang="pt-BR" sz="5000" noProof="1"/>
          </a:p>
        </p:txBody>
      </p:sp>
      <p:sp>
        <p:nvSpPr>
          <p:cNvPr id="23" name="Título 22">
            <a:extLst>
              <a:ext uri="{FF2B5EF4-FFF2-40B4-BE49-F238E27FC236}">
                <a16:creationId xmlns:a16="http://schemas.microsoft.com/office/drawing/2014/main" id="{5FB75C3E-5885-49DD-8190-BB1E8C511A7E}"/>
              </a:ext>
            </a:extLst>
          </p:cNvPr>
          <p:cNvSpPr>
            <a:spLocks noGrp="1"/>
          </p:cNvSpPr>
          <p:nvPr>
            <p:ph type="title"/>
          </p:nvPr>
        </p:nvSpPr>
        <p:spPr>
          <a:xfrm>
            <a:off x="431288" y="316888"/>
            <a:ext cx="11326250" cy="432000"/>
          </a:xfrm>
        </p:spPr>
        <p:txBody>
          <a:bodyPr rtlCol="0">
            <a:normAutofit fontScale="90000"/>
          </a:bodyPr>
          <a:lstStyle/>
          <a:p>
            <a:pPr rtl="0"/>
            <a:r>
              <a:rPr lang="pt-BR" sz="4000" noProof="1"/>
              <a:t>OBJETIVO GERAL</a:t>
            </a:r>
          </a:p>
        </p:txBody>
      </p:sp>
      <p:sp>
        <p:nvSpPr>
          <p:cNvPr id="26" name="Espaço Reservado para Texto 25">
            <a:extLst>
              <a:ext uri="{FF2B5EF4-FFF2-40B4-BE49-F238E27FC236}">
                <a16:creationId xmlns:a16="http://schemas.microsoft.com/office/drawing/2014/main" id="{AF961A7D-A035-4952-BEF5-34EE93A2486F}"/>
              </a:ext>
            </a:extLst>
          </p:cNvPr>
          <p:cNvSpPr>
            <a:spLocks noGrp="1"/>
          </p:cNvSpPr>
          <p:nvPr>
            <p:ph type="body" sz="quarter" idx="13"/>
          </p:nvPr>
        </p:nvSpPr>
        <p:spPr>
          <a:xfrm>
            <a:off x="431288" y="848351"/>
            <a:ext cx="11339461" cy="525928"/>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rtlCol="0">
            <a:normAutofit fontScale="92500" lnSpcReduction="10000"/>
          </a:bodyPr>
          <a:lstStyle/>
          <a:p>
            <a:pPr algn="ctr" rtl="0"/>
            <a:r>
              <a:rPr lang="pt-BR" sz="3600" b="1" noProof="1">
                <a:solidFill>
                  <a:schemeClr val="bg1"/>
                </a:solidFill>
                <a:effectLst>
                  <a:outerShdw blurRad="38100" dist="38100" dir="2700000" algn="tl">
                    <a:srgbClr val="000000">
                      <a:alpha val="43137"/>
                    </a:srgbClr>
                  </a:outerShdw>
                </a:effectLst>
                <a:latin typeface="+mj-lt"/>
              </a:rPr>
              <a:t>CONSCIENTIZAR,</a:t>
            </a:r>
          </a:p>
        </p:txBody>
      </p:sp>
      <p:sp>
        <p:nvSpPr>
          <p:cNvPr id="11" name="Balão de Fala: Retângulo com Cantos Arredondados 10">
            <a:extLst>
              <a:ext uri="{FF2B5EF4-FFF2-40B4-BE49-F238E27FC236}">
                <a16:creationId xmlns:a16="http://schemas.microsoft.com/office/drawing/2014/main" id="{0A716EF5-CECB-4D19-AC80-4F63CFD0F318}"/>
              </a:ext>
            </a:extLst>
          </p:cNvPr>
          <p:cNvSpPr/>
          <p:nvPr/>
        </p:nvSpPr>
        <p:spPr>
          <a:xfrm>
            <a:off x="431288" y="6011586"/>
            <a:ext cx="11621584" cy="794986"/>
          </a:xfrm>
          <a:prstGeom prst="wedgeRoundRectCallout">
            <a:avLst>
              <a:gd name="adj1" fmla="val 15243"/>
              <a:gd name="adj2" fmla="val -46199"/>
              <a:gd name="adj3" fmla="val 16667"/>
            </a:avLst>
          </a:prstGeom>
          <a:solidFill>
            <a:schemeClr val="accent6">
              <a:lumMod val="75000"/>
              <a:alpha val="95000"/>
            </a:schemeClr>
          </a:solidFill>
          <a:ln>
            <a:solidFill>
              <a:schemeClr val="accent1"/>
            </a:solid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latin typeface="+mj-lt"/>
              </a:rPr>
              <a:t>na família, na comunidade, na sociedade e no planeta, nossa casa comum.</a:t>
            </a:r>
            <a:endParaRPr lang="pt-BR" sz="2800" b="1" dirty="0">
              <a:solidFill>
                <a:schemeClr val="lt1"/>
              </a:solidFill>
              <a:latin typeface="+mj-lt"/>
            </a:endParaRPr>
          </a:p>
        </p:txBody>
      </p:sp>
    </p:spTree>
    <p:extLst>
      <p:ext uri="{BB962C8B-B14F-4D97-AF65-F5344CB8AC3E}">
        <p14:creationId xmlns:p14="http://schemas.microsoft.com/office/powerpoint/2010/main" val="425246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94A1CBC-73EE-4110-80C8-B73EB3E08CBD}"/>
              </a:ext>
            </a:extLst>
          </p:cNvPr>
          <p:cNvSpPr/>
          <p:nvPr/>
        </p:nvSpPr>
        <p:spPr>
          <a:xfrm>
            <a:off x="0" y="929885"/>
            <a:ext cx="12188825" cy="5386090"/>
          </a:xfrm>
          <a:prstGeom prst="rect">
            <a:avLst/>
          </a:prstGeom>
          <a:solidFill>
            <a:schemeClr val="accent5">
              <a:lumMod val="40000"/>
              <a:lumOff val="60000"/>
            </a:schemeClr>
          </a:solidFill>
        </p:spPr>
        <p:txBody>
          <a:bodyPr wrap="square">
            <a:spAutoFit/>
          </a:bodyPr>
          <a:lstStyle/>
          <a:p>
            <a:r>
              <a:rPr lang="pt-BR" sz="3200" b="1" dirty="0">
                <a:latin typeface="+mj-lt"/>
              </a:rPr>
              <a:t>	1 - Apresentar o </a:t>
            </a:r>
            <a:r>
              <a:rPr lang="pt-BR" sz="3200" b="1" dirty="0">
                <a:solidFill>
                  <a:schemeClr val="accent6"/>
                </a:solidFill>
                <a:latin typeface="+mj-lt"/>
              </a:rPr>
              <a:t>sentido da vida </a:t>
            </a:r>
            <a:r>
              <a:rPr lang="pt-BR" sz="3200" b="1" dirty="0">
                <a:solidFill>
                  <a:schemeClr val="accent2"/>
                </a:solidFill>
                <a:latin typeface="+mj-lt"/>
              </a:rPr>
              <a:t>proposto por Jesus nos Evangelhos;</a:t>
            </a:r>
          </a:p>
          <a:p>
            <a:r>
              <a:rPr lang="pt-BR" sz="3200" b="1" dirty="0">
                <a:latin typeface="+mj-lt"/>
              </a:rPr>
              <a:t>	2 - Propor a compaixão, a ternura e o </a:t>
            </a:r>
            <a:r>
              <a:rPr lang="pt-BR" sz="3200" b="1" dirty="0">
                <a:solidFill>
                  <a:schemeClr val="accent6"/>
                </a:solidFill>
                <a:latin typeface="+mj-lt"/>
              </a:rPr>
              <a:t>cuidado</a:t>
            </a:r>
            <a:r>
              <a:rPr lang="pt-BR" sz="3200" b="1" dirty="0">
                <a:latin typeface="+mj-lt"/>
              </a:rPr>
              <a:t>;</a:t>
            </a:r>
          </a:p>
          <a:p>
            <a:r>
              <a:rPr lang="pt-BR" sz="3200" b="1" dirty="0">
                <a:latin typeface="+mj-lt"/>
              </a:rPr>
              <a:t>	3 - Fortalecer a cultura do encontro, da fraternidade e </a:t>
            </a:r>
            <a:r>
              <a:rPr lang="pt-BR" sz="3200" b="1" dirty="0">
                <a:solidFill>
                  <a:schemeClr val="accent6"/>
                </a:solidFill>
                <a:latin typeface="+mj-lt"/>
              </a:rPr>
              <a:t>da revolução do cuidado</a:t>
            </a:r>
            <a:r>
              <a:rPr lang="pt-BR" sz="3200" b="1" dirty="0">
                <a:latin typeface="+mj-lt"/>
              </a:rPr>
              <a:t> como caminhos de superação da indiferença e da violência;</a:t>
            </a:r>
          </a:p>
          <a:p>
            <a:r>
              <a:rPr lang="pt-BR" sz="3200" b="1" dirty="0">
                <a:latin typeface="+mj-lt"/>
              </a:rPr>
              <a:t>	4 - Promover e defender a vida da </a:t>
            </a:r>
            <a:r>
              <a:rPr lang="pt-BR" sz="3200" b="1" dirty="0">
                <a:solidFill>
                  <a:schemeClr val="accent6"/>
                </a:solidFill>
                <a:latin typeface="+mj-lt"/>
              </a:rPr>
              <a:t>fecundação</a:t>
            </a:r>
            <a:r>
              <a:rPr lang="pt-BR" sz="3200" b="1" dirty="0">
                <a:latin typeface="+mj-lt"/>
              </a:rPr>
              <a:t> ao seu </a:t>
            </a:r>
            <a:r>
              <a:rPr lang="pt-BR" sz="3200" b="1" dirty="0">
                <a:solidFill>
                  <a:schemeClr val="accent6"/>
                </a:solidFill>
                <a:latin typeface="+mj-lt"/>
              </a:rPr>
              <a:t>fim natural</a:t>
            </a:r>
            <a:r>
              <a:rPr lang="pt-BR" sz="3200" b="1" dirty="0">
                <a:latin typeface="+mj-lt"/>
              </a:rPr>
              <a:t>, rumo à plenitude</a:t>
            </a:r>
          </a:p>
          <a:p>
            <a:r>
              <a:rPr lang="pt-BR" sz="3200" b="1" dirty="0">
                <a:latin typeface="+mj-lt"/>
              </a:rPr>
              <a:t>	5 - Despertar as </a:t>
            </a:r>
            <a:r>
              <a:rPr lang="pt-BR" sz="3200" b="1" dirty="0">
                <a:solidFill>
                  <a:schemeClr val="accent6"/>
                </a:solidFill>
                <a:latin typeface="+mj-lt"/>
              </a:rPr>
              <a:t>famílias </a:t>
            </a:r>
            <a:r>
              <a:rPr lang="pt-BR" sz="3200" b="1" dirty="0">
                <a:latin typeface="+mj-lt"/>
              </a:rPr>
              <a:t>para a beleza do amor, que gera continuamente vida nova;</a:t>
            </a:r>
          </a:p>
          <a:p>
            <a:r>
              <a:rPr lang="pt-BR" sz="2400" b="1" dirty="0">
                <a:latin typeface="+mj-lt"/>
              </a:rPr>
              <a:t>	</a:t>
            </a:r>
          </a:p>
        </p:txBody>
      </p:sp>
      <p:sp>
        <p:nvSpPr>
          <p:cNvPr id="10" name="Título 22">
            <a:extLst>
              <a:ext uri="{FF2B5EF4-FFF2-40B4-BE49-F238E27FC236}">
                <a16:creationId xmlns:a16="http://schemas.microsoft.com/office/drawing/2014/main" id="{7CD8E983-4F3B-406B-9994-4B199012D3BE}"/>
              </a:ext>
            </a:extLst>
          </p:cNvPr>
          <p:cNvSpPr>
            <a:spLocks noGrp="1"/>
          </p:cNvSpPr>
          <p:nvPr>
            <p:ph type="title"/>
          </p:nvPr>
        </p:nvSpPr>
        <p:spPr>
          <a:xfrm>
            <a:off x="0" y="201833"/>
            <a:ext cx="12366200" cy="634879"/>
          </a:xfrm>
          <a:solidFill>
            <a:schemeClr val="bg1">
              <a:lumMod val="95000"/>
            </a:schemeClr>
          </a:solidFill>
        </p:spPr>
        <p:txBody>
          <a:bodyPr rtlCol="0">
            <a:normAutofit fontScale="90000"/>
          </a:bodyPr>
          <a:lstStyle/>
          <a:p>
            <a:pPr rtl="0"/>
            <a:r>
              <a:rPr lang="pt-BR" sz="4000" b="1" noProof="1"/>
              <a:t>     OBJETIVOS ESPECÍFICOS</a:t>
            </a:r>
          </a:p>
        </p:txBody>
      </p:sp>
    </p:spTree>
    <p:extLst>
      <p:ext uri="{BB962C8B-B14F-4D97-AF65-F5344CB8AC3E}">
        <p14:creationId xmlns:p14="http://schemas.microsoft.com/office/powerpoint/2010/main" val="301211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94A1CBC-73EE-4110-80C8-B73EB3E08CBD}"/>
              </a:ext>
            </a:extLst>
          </p:cNvPr>
          <p:cNvSpPr/>
          <p:nvPr/>
        </p:nvSpPr>
        <p:spPr>
          <a:xfrm>
            <a:off x="0" y="887105"/>
            <a:ext cx="12188825" cy="5509200"/>
          </a:xfrm>
          <a:prstGeom prst="rect">
            <a:avLst/>
          </a:prstGeom>
          <a:solidFill>
            <a:schemeClr val="accent5">
              <a:lumMod val="40000"/>
              <a:lumOff val="60000"/>
            </a:schemeClr>
          </a:solidFill>
        </p:spPr>
        <p:txBody>
          <a:bodyPr wrap="square">
            <a:spAutoFit/>
          </a:bodyPr>
          <a:lstStyle/>
          <a:p>
            <a:r>
              <a:rPr lang="pt-BR" sz="2400" b="1" dirty="0">
                <a:latin typeface="+mj-lt"/>
              </a:rPr>
              <a:t>	</a:t>
            </a:r>
            <a:r>
              <a:rPr lang="pt-BR" sz="3200" b="1" dirty="0">
                <a:latin typeface="+mj-lt"/>
              </a:rPr>
              <a:t>6 - </a:t>
            </a:r>
            <a:r>
              <a:rPr lang="pt-BR" sz="3200" b="1" dirty="0">
                <a:solidFill>
                  <a:schemeClr val="accent6"/>
                </a:solidFill>
                <a:latin typeface="+mj-lt"/>
              </a:rPr>
              <a:t>Preparar os cristãos</a:t>
            </a:r>
            <a:r>
              <a:rPr lang="pt-BR" sz="3200" b="1" dirty="0">
                <a:latin typeface="+mj-lt"/>
              </a:rPr>
              <a:t> e as comunidades para anunciar o Reino de Deus;</a:t>
            </a:r>
          </a:p>
          <a:p>
            <a:r>
              <a:rPr lang="pt-BR" sz="3200" b="1" dirty="0">
                <a:latin typeface="+mj-lt"/>
              </a:rPr>
              <a:t>	7 - Criar espaços nas comunidades, para que, pelo </a:t>
            </a:r>
            <a:r>
              <a:rPr lang="pt-BR" sz="3200" b="1" dirty="0">
                <a:solidFill>
                  <a:schemeClr val="accent6"/>
                </a:solidFill>
                <a:latin typeface="+mj-lt"/>
              </a:rPr>
              <a:t>batismo, pela crisma e pela eucaristia</a:t>
            </a:r>
            <a:r>
              <a:rPr lang="pt-BR" sz="3200" b="1" dirty="0">
                <a:latin typeface="+mj-lt"/>
              </a:rPr>
              <a:t>, todos percebam, na fraternidade, a vida como </a:t>
            </a:r>
            <a:r>
              <a:rPr lang="pt-BR" sz="3200" b="1" dirty="0">
                <a:solidFill>
                  <a:schemeClr val="accent6"/>
                </a:solidFill>
                <a:latin typeface="+mj-lt"/>
              </a:rPr>
              <a:t>dom e compromisso</a:t>
            </a:r>
            <a:r>
              <a:rPr lang="pt-BR" sz="3200" b="1" dirty="0">
                <a:latin typeface="+mj-lt"/>
              </a:rPr>
              <a:t>;</a:t>
            </a:r>
          </a:p>
          <a:p>
            <a:r>
              <a:rPr lang="pt-BR" sz="3200" b="1" dirty="0">
                <a:latin typeface="+mj-lt"/>
              </a:rPr>
              <a:t>	8 - Despertar os jovens para o dom e beleza da vida e para </a:t>
            </a:r>
            <a:r>
              <a:rPr lang="pt-BR" sz="3200" b="1" dirty="0">
                <a:solidFill>
                  <a:schemeClr val="accent6"/>
                </a:solidFill>
                <a:latin typeface="+mj-lt"/>
              </a:rPr>
              <a:t>cuidar de outros jovens</a:t>
            </a:r>
            <a:r>
              <a:rPr lang="pt-BR" sz="3200" b="1" dirty="0">
                <a:latin typeface="+mj-lt"/>
              </a:rPr>
              <a:t>;</a:t>
            </a:r>
          </a:p>
          <a:p>
            <a:r>
              <a:rPr lang="pt-BR" sz="3200" b="1" dirty="0">
                <a:latin typeface="+mj-lt"/>
              </a:rPr>
              <a:t>	9 - Valorizar, divulgar e fortalecer </a:t>
            </a:r>
            <a:r>
              <a:rPr lang="pt-BR" sz="3200" b="1" dirty="0">
                <a:solidFill>
                  <a:schemeClr val="accent6"/>
                </a:solidFill>
                <a:latin typeface="+mj-lt"/>
              </a:rPr>
              <a:t>iniciativas</a:t>
            </a:r>
            <a:r>
              <a:rPr lang="pt-BR" sz="3200" b="1" dirty="0">
                <a:latin typeface="+mj-lt"/>
              </a:rPr>
              <a:t> já existentes </a:t>
            </a:r>
            <a:r>
              <a:rPr lang="pt-BR" sz="3200" b="1" dirty="0">
                <a:solidFill>
                  <a:schemeClr val="accent6"/>
                </a:solidFill>
                <a:latin typeface="+mj-lt"/>
              </a:rPr>
              <a:t>em favor da vida</a:t>
            </a:r>
            <a:r>
              <a:rPr lang="pt-BR" sz="3200" b="1" dirty="0">
                <a:latin typeface="+mj-lt"/>
              </a:rPr>
              <a:t>;</a:t>
            </a:r>
          </a:p>
          <a:p>
            <a:r>
              <a:rPr lang="pt-BR" sz="3200" b="1" dirty="0">
                <a:latin typeface="+mj-lt"/>
              </a:rPr>
              <a:t>	10 - Conscientizar para a vivência da </a:t>
            </a:r>
            <a:r>
              <a:rPr lang="pt-BR" sz="3200" b="1" dirty="0">
                <a:solidFill>
                  <a:schemeClr val="accent6"/>
                </a:solidFill>
                <a:latin typeface="+mj-lt"/>
              </a:rPr>
              <a:t>ecologia integral</a:t>
            </a:r>
            <a:r>
              <a:rPr lang="pt-BR" sz="3200" b="1" dirty="0">
                <a:latin typeface="+mj-lt"/>
              </a:rPr>
              <a:t>.</a:t>
            </a:r>
          </a:p>
          <a:p>
            <a:endParaRPr lang="pt-BR" sz="3200" b="1" dirty="0">
              <a:latin typeface="+mj-lt"/>
            </a:endParaRPr>
          </a:p>
        </p:txBody>
      </p:sp>
      <p:sp>
        <p:nvSpPr>
          <p:cNvPr id="10" name="Título 22">
            <a:extLst>
              <a:ext uri="{FF2B5EF4-FFF2-40B4-BE49-F238E27FC236}">
                <a16:creationId xmlns:a16="http://schemas.microsoft.com/office/drawing/2014/main" id="{7CD8E983-4F3B-406B-9994-4B199012D3BE}"/>
              </a:ext>
            </a:extLst>
          </p:cNvPr>
          <p:cNvSpPr>
            <a:spLocks noGrp="1"/>
          </p:cNvSpPr>
          <p:nvPr>
            <p:ph type="title"/>
          </p:nvPr>
        </p:nvSpPr>
        <p:spPr>
          <a:xfrm>
            <a:off x="0" y="238578"/>
            <a:ext cx="12188825" cy="648526"/>
          </a:xfrm>
          <a:solidFill>
            <a:schemeClr val="bg1">
              <a:lumMod val="95000"/>
            </a:schemeClr>
          </a:solidFill>
        </p:spPr>
        <p:txBody>
          <a:bodyPr rtlCol="0"/>
          <a:lstStyle/>
          <a:p>
            <a:pPr rtl="0"/>
            <a:r>
              <a:rPr lang="pt-BR" sz="4000" b="1" noProof="1"/>
              <a:t>     OBJETIVOS ESPECÍFICOS</a:t>
            </a:r>
          </a:p>
        </p:txBody>
      </p:sp>
    </p:spTree>
    <p:extLst>
      <p:ext uri="{BB962C8B-B14F-4D97-AF65-F5344CB8AC3E}">
        <p14:creationId xmlns:p14="http://schemas.microsoft.com/office/powerpoint/2010/main" val="388767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DB6638D4-E453-4BC4-A3A0-F3C51852BCF8}"/>
              </a:ext>
            </a:extLst>
          </p:cNvPr>
          <p:cNvSpPr>
            <a:spLocks noGrp="1"/>
          </p:cNvSpPr>
          <p:nvPr>
            <p:ph type="body" sz="quarter" idx="17"/>
          </p:nvPr>
        </p:nvSpPr>
        <p:spPr>
          <a:xfrm>
            <a:off x="726955" y="4990670"/>
            <a:ext cx="2155658" cy="360000"/>
          </a:xfrm>
        </p:spPr>
        <p:txBody>
          <a:bodyPr rtlCol="0">
            <a:noAutofit/>
          </a:bodyPr>
          <a:lstStyle/>
          <a:p>
            <a:pPr rtl="0"/>
            <a:r>
              <a:rPr lang="pt-BR" sz="1400" noProof="1"/>
              <a:t>OLHAR QUE ABANDONA A VIDA DAS PESSOAS</a:t>
            </a:r>
          </a:p>
        </p:txBody>
      </p:sp>
      <p:sp>
        <p:nvSpPr>
          <p:cNvPr id="9" name="Espaço Reservado para Texto 8">
            <a:extLst>
              <a:ext uri="{FF2B5EF4-FFF2-40B4-BE49-F238E27FC236}">
                <a16:creationId xmlns:a16="http://schemas.microsoft.com/office/drawing/2014/main" id="{CEFFF724-CE30-4C63-A086-DF05C2777EC1}"/>
              </a:ext>
            </a:extLst>
          </p:cNvPr>
          <p:cNvSpPr>
            <a:spLocks noGrp="1"/>
          </p:cNvSpPr>
          <p:nvPr>
            <p:ph type="body" sz="quarter" idx="33"/>
          </p:nvPr>
        </p:nvSpPr>
        <p:spPr>
          <a:xfrm>
            <a:off x="2995125" y="4920392"/>
            <a:ext cx="1885093" cy="861430"/>
          </a:xfrm>
        </p:spPr>
        <p:txBody>
          <a:bodyPr rtlCol="0">
            <a:noAutofit/>
          </a:bodyPr>
          <a:lstStyle/>
          <a:p>
            <a:pPr rtl="0"/>
            <a:r>
              <a:rPr lang="pt-BR" noProof="1"/>
              <a:t>OLHAR QUE DESTRÓI A NATUREZA</a:t>
            </a:r>
          </a:p>
        </p:txBody>
      </p:sp>
      <p:sp>
        <p:nvSpPr>
          <p:cNvPr id="12" name="Espaço Reservado para Texto 11">
            <a:extLst>
              <a:ext uri="{FF2B5EF4-FFF2-40B4-BE49-F238E27FC236}">
                <a16:creationId xmlns:a16="http://schemas.microsoft.com/office/drawing/2014/main" id="{F2739695-B49F-491F-9573-F501246A7F48}"/>
              </a:ext>
            </a:extLst>
          </p:cNvPr>
          <p:cNvSpPr>
            <a:spLocks noGrp="1"/>
          </p:cNvSpPr>
          <p:nvPr>
            <p:ph type="body" sz="quarter" idx="35"/>
          </p:nvPr>
        </p:nvSpPr>
        <p:spPr>
          <a:xfrm>
            <a:off x="5125428" y="4990670"/>
            <a:ext cx="2260479" cy="360000"/>
          </a:xfrm>
        </p:spPr>
        <p:txBody>
          <a:bodyPr rtlCol="0">
            <a:noAutofit/>
          </a:bodyPr>
          <a:lstStyle/>
          <a:p>
            <a:pPr rtl="0"/>
            <a:r>
              <a:rPr lang="pt-BR" sz="1400" noProof="1"/>
              <a:t>O OLHAR DA INDIFERENÇA EXCLUI A VIDA</a:t>
            </a:r>
          </a:p>
        </p:txBody>
      </p:sp>
      <p:sp>
        <p:nvSpPr>
          <p:cNvPr id="15" name="Espaço Reservado para Texto 14">
            <a:extLst>
              <a:ext uri="{FF2B5EF4-FFF2-40B4-BE49-F238E27FC236}">
                <a16:creationId xmlns:a16="http://schemas.microsoft.com/office/drawing/2014/main" id="{4C4406D0-E93A-4D4A-882C-3D100622979A}"/>
              </a:ext>
            </a:extLst>
          </p:cNvPr>
          <p:cNvSpPr>
            <a:spLocks noGrp="1"/>
          </p:cNvSpPr>
          <p:nvPr>
            <p:ph type="body" sz="quarter" idx="37"/>
          </p:nvPr>
        </p:nvSpPr>
        <p:spPr>
          <a:xfrm>
            <a:off x="7420469" y="4990671"/>
            <a:ext cx="2629277" cy="970277"/>
          </a:xfrm>
        </p:spPr>
        <p:txBody>
          <a:bodyPr rtlCol="0">
            <a:noAutofit/>
          </a:bodyPr>
          <a:lstStyle/>
          <a:p>
            <a:pPr rtl="0"/>
            <a:r>
              <a:rPr lang="pt-BR" sz="2400" noProof="1"/>
              <a:t>O OLHAR DA SOLIDARIEDADE SOCIAL</a:t>
            </a:r>
          </a:p>
        </p:txBody>
      </p:sp>
      <p:sp>
        <p:nvSpPr>
          <p:cNvPr id="18" name="Espaço Reservado para Texto 17">
            <a:extLst>
              <a:ext uri="{FF2B5EF4-FFF2-40B4-BE49-F238E27FC236}">
                <a16:creationId xmlns:a16="http://schemas.microsoft.com/office/drawing/2014/main" id="{448350F0-9CCA-4F7C-98E8-BC7969FD399D}"/>
              </a:ext>
            </a:extLst>
          </p:cNvPr>
          <p:cNvSpPr>
            <a:spLocks noGrp="1"/>
          </p:cNvSpPr>
          <p:nvPr>
            <p:ph type="body" sz="quarter" idx="39"/>
          </p:nvPr>
        </p:nvSpPr>
        <p:spPr>
          <a:xfrm>
            <a:off x="10049747" y="4990670"/>
            <a:ext cx="1904721" cy="621792"/>
          </a:xfrm>
        </p:spPr>
        <p:txBody>
          <a:bodyPr rtlCol="0">
            <a:normAutofit/>
          </a:bodyPr>
          <a:lstStyle/>
          <a:p>
            <a:pPr rtl="0"/>
            <a:r>
              <a:rPr lang="pt-BR" noProof="1"/>
              <a:t>QUAL SERÁ O NOSSO OLHAR?</a:t>
            </a:r>
          </a:p>
        </p:txBody>
      </p:sp>
      <p:sp>
        <p:nvSpPr>
          <p:cNvPr id="32" name="Espaço Reservado para o Número do Slide 31">
            <a:extLst>
              <a:ext uri="{FF2B5EF4-FFF2-40B4-BE49-F238E27FC236}">
                <a16:creationId xmlns:a16="http://schemas.microsoft.com/office/drawing/2014/main" id="{E612258B-809C-4937-88CC-45880B3C8264}"/>
              </a:ext>
            </a:extLst>
          </p:cNvPr>
          <p:cNvSpPr>
            <a:spLocks noGrp="1"/>
          </p:cNvSpPr>
          <p:nvPr>
            <p:ph type="sldNum" sz="quarter" idx="52"/>
          </p:nvPr>
        </p:nvSpPr>
        <p:spPr>
          <a:xfrm>
            <a:off x="10435511" y="6310404"/>
            <a:ext cx="1518956" cy="399885"/>
          </a:xfrm>
          <a:solidFill>
            <a:schemeClr val="bg2"/>
          </a:solidFill>
        </p:spPr>
        <p:txBody>
          <a:bodyPr rtlCol="0"/>
          <a:lstStyle/>
          <a:p>
            <a:pPr rtl="0"/>
            <a:endParaRPr lang="pt-BR" noProof="1"/>
          </a:p>
        </p:txBody>
      </p:sp>
      <p:sp>
        <p:nvSpPr>
          <p:cNvPr id="3" name="Título 2">
            <a:extLst>
              <a:ext uri="{FF2B5EF4-FFF2-40B4-BE49-F238E27FC236}">
                <a16:creationId xmlns:a16="http://schemas.microsoft.com/office/drawing/2014/main" id="{0DED61FF-98D7-468C-A710-A0E65FFCFDD7}"/>
              </a:ext>
            </a:extLst>
          </p:cNvPr>
          <p:cNvSpPr>
            <a:spLocks noGrp="1"/>
          </p:cNvSpPr>
          <p:nvPr>
            <p:ph type="title"/>
          </p:nvPr>
        </p:nvSpPr>
        <p:spPr>
          <a:xfrm>
            <a:off x="91452" y="784663"/>
            <a:ext cx="12097373" cy="1237209"/>
          </a:xfrm>
        </p:spPr>
        <p:txBody>
          <a:bodyPr rtlCol="0">
            <a:noAutofit/>
          </a:bodyPr>
          <a:lstStyle/>
          <a:p>
            <a:pPr algn="ctr" rtl="0"/>
            <a:r>
              <a:rPr lang="pt-BR" sz="3200" noProof="1">
                <a:solidFill>
                  <a:schemeClr val="tx1"/>
                </a:solidFill>
                <a:effectLst>
                  <a:outerShdw blurRad="38100" dist="38100" dir="2700000" algn="tl">
                    <a:srgbClr val="000000">
                      <a:alpha val="43137"/>
                    </a:srgbClr>
                  </a:outerShdw>
                </a:effectLst>
              </a:rPr>
              <a:t>I PARTE – “VIU, </a:t>
            </a:r>
            <a:r>
              <a:rPr lang="pt-BR" sz="3200" b="0" noProof="1">
                <a:solidFill>
                  <a:schemeClr val="tx1"/>
                </a:solidFill>
                <a:effectLst>
                  <a:outerShdw blurRad="38100" dist="38100" dir="2700000" algn="tl">
                    <a:srgbClr val="000000">
                      <a:alpha val="43137"/>
                    </a:srgbClr>
                  </a:outerShdw>
                </a:effectLst>
              </a:rPr>
              <a:t>sentiu compaixão e cuidou dele</a:t>
            </a:r>
            <a:r>
              <a:rPr lang="pt-BR" b="0" noProof="1">
                <a:solidFill>
                  <a:schemeClr val="tx1"/>
                </a:solidFill>
                <a:effectLst>
                  <a:outerShdw blurRad="38100" dist="38100" dir="2700000" algn="tl">
                    <a:srgbClr val="000000">
                      <a:alpha val="43137"/>
                    </a:srgbClr>
                  </a:outerShdw>
                </a:effectLst>
              </a:rPr>
              <a:t>”</a:t>
            </a:r>
            <a:r>
              <a:rPr lang="pt-BR" sz="1800" noProof="1">
                <a:solidFill>
                  <a:schemeClr val="tx1"/>
                </a:solidFill>
              </a:rPr>
              <a:t>(Lc 10, 33-34)</a:t>
            </a:r>
            <a:br>
              <a:rPr lang="pt-BR" sz="2800" noProof="1">
                <a:solidFill>
                  <a:schemeClr val="tx1"/>
                </a:solidFill>
              </a:rPr>
            </a:br>
            <a:r>
              <a:rPr lang="pt-BR" sz="2800" noProof="1">
                <a:solidFill>
                  <a:schemeClr val="tx1"/>
                </a:solidFill>
              </a:rPr>
              <a:t>	</a:t>
            </a:r>
            <a:br>
              <a:rPr lang="pt-BR" sz="2800" noProof="1">
                <a:solidFill>
                  <a:schemeClr val="tx1"/>
                </a:solidFill>
              </a:rPr>
            </a:br>
            <a:r>
              <a:rPr lang="pt-BR" sz="3200" noProof="1">
                <a:solidFill>
                  <a:schemeClr val="tx1"/>
                </a:solidFill>
              </a:rPr>
              <a:t>1. – </a:t>
            </a:r>
            <a:r>
              <a:rPr lang="pt-BR" sz="3200" noProof="1">
                <a:solidFill>
                  <a:schemeClr val="tx1"/>
                </a:solidFill>
                <a:effectLst>
                  <a:outerShdw blurRad="38100" dist="38100" dir="2700000" algn="tl">
                    <a:srgbClr val="000000">
                      <a:alpha val="43137"/>
                    </a:srgbClr>
                  </a:outerShdw>
                </a:effectLst>
              </a:rPr>
              <a:t>O OLHAR DE JESUS  - ATENÇÃO AOS OUTROS</a:t>
            </a:r>
            <a:br>
              <a:rPr lang="pt-BR" sz="3200" noProof="1">
                <a:solidFill>
                  <a:schemeClr val="tx1"/>
                </a:solidFill>
                <a:effectLst>
                  <a:outerShdw blurRad="38100" dist="38100" dir="2700000" algn="tl">
                    <a:srgbClr val="000000">
                      <a:alpha val="43137"/>
                    </a:srgbClr>
                  </a:outerShdw>
                </a:effectLst>
              </a:rPr>
            </a:br>
            <a:r>
              <a:rPr lang="pt-BR" sz="2800" noProof="1">
                <a:solidFill>
                  <a:schemeClr val="tx1"/>
                </a:solidFill>
                <a:effectLst>
                  <a:outerShdw blurRad="38100" dist="38100" dir="2700000" algn="tl">
                    <a:srgbClr val="000000">
                      <a:alpha val="43137"/>
                    </a:srgbClr>
                  </a:outerShdw>
                </a:effectLst>
              </a:rPr>
              <a:t>1.1 – O OLHAR DA INDIFERENÇA GERA AMEAÇAS À VIDA</a:t>
            </a:r>
            <a:br>
              <a:rPr lang="pt-BR" sz="2800" noProof="1"/>
            </a:br>
            <a:endParaRPr lang="pt-BR" sz="2800" noProof="1"/>
          </a:p>
        </p:txBody>
      </p:sp>
      <p:sp>
        <p:nvSpPr>
          <p:cNvPr id="8" name="Espaço Reservado para Texto 7">
            <a:extLst>
              <a:ext uri="{FF2B5EF4-FFF2-40B4-BE49-F238E27FC236}">
                <a16:creationId xmlns:a16="http://schemas.microsoft.com/office/drawing/2014/main" id="{565C447A-9E92-486C-BF70-B00D70A0060D}"/>
              </a:ext>
            </a:extLst>
          </p:cNvPr>
          <p:cNvSpPr>
            <a:spLocks noGrp="1"/>
          </p:cNvSpPr>
          <p:nvPr>
            <p:ph type="body" sz="quarter" idx="34"/>
          </p:nvPr>
        </p:nvSpPr>
        <p:spPr>
          <a:xfrm>
            <a:off x="1097351" y="4090670"/>
            <a:ext cx="1619578" cy="720000"/>
          </a:xfrm>
        </p:spPr>
        <p:txBody>
          <a:bodyPr/>
          <a:lstStyle/>
          <a:p>
            <a:r>
              <a:rPr lang="pt-BR" sz="3200" dirty="0"/>
              <a:t>1.1.1</a:t>
            </a:r>
          </a:p>
        </p:txBody>
      </p:sp>
      <p:sp>
        <p:nvSpPr>
          <p:cNvPr id="29" name="Espaço Reservado para Texto 7">
            <a:extLst>
              <a:ext uri="{FF2B5EF4-FFF2-40B4-BE49-F238E27FC236}">
                <a16:creationId xmlns:a16="http://schemas.microsoft.com/office/drawing/2014/main" id="{421734C5-5267-49EE-BBF7-598592144657}"/>
              </a:ext>
            </a:extLst>
          </p:cNvPr>
          <p:cNvSpPr txBox="1">
            <a:spLocks/>
          </p:cNvSpPr>
          <p:nvPr/>
        </p:nvSpPr>
        <p:spPr>
          <a:xfrm>
            <a:off x="2995125" y="4110392"/>
            <a:ext cx="1619578" cy="72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3200" dirty="0"/>
              <a:t>1.1.2</a:t>
            </a:r>
          </a:p>
        </p:txBody>
      </p:sp>
      <p:sp>
        <p:nvSpPr>
          <p:cNvPr id="30" name="Espaço Reservado para Texto 7">
            <a:extLst>
              <a:ext uri="{FF2B5EF4-FFF2-40B4-BE49-F238E27FC236}">
                <a16:creationId xmlns:a16="http://schemas.microsoft.com/office/drawing/2014/main" id="{C2D4FE6B-C8F0-4E51-B600-054E71C0E3FC}"/>
              </a:ext>
            </a:extLst>
          </p:cNvPr>
          <p:cNvSpPr txBox="1">
            <a:spLocks/>
          </p:cNvSpPr>
          <p:nvPr/>
        </p:nvSpPr>
        <p:spPr>
          <a:xfrm>
            <a:off x="5125428" y="4090670"/>
            <a:ext cx="1619578" cy="72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3200" dirty="0"/>
              <a:t>1.1.3</a:t>
            </a:r>
          </a:p>
        </p:txBody>
      </p:sp>
      <p:sp>
        <p:nvSpPr>
          <p:cNvPr id="31" name="Espaço Reservado para Texto 7">
            <a:extLst>
              <a:ext uri="{FF2B5EF4-FFF2-40B4-BE49-F238E27FC236}">
                <a16:creationId xmlns:a16="http://schemas.microsoft.com/office/drawing/2014/main" id="{8D99D865-BBD1-423C-8E78-01F0074AFEFC}"/>
              </a:ext>
            </a:extLst>
          </p:cNvPr>
          <p:cNvSpPr txBox="1">
            <a:spLocks/>
          </p:cNvSpPr>
          <p:nvPr/>
        </p:nvSpPr>
        <p:spPr>
          <a:xfrm>
            <a:off x="7420469" y="4090670"/>
            <a:ext cx="1619578" cy="72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3200" dirty="0"/>
              <a:t>1.1.4</a:t>
            </a:r>
          </a:p>
        </p:txBody>
      </p:sp>
      <p:sp>
        <p:nvSpPr>
          <p:cNvPr id="33" name="Espaço Reservado para Texto 7">
            <a:extLst>
              <a:ext uri="{FF2B5EF4-FFF2-40B4-BE49-F238E27FC236}">
                <a16:creationId xmlns:a16="http://schemas.microsoft.com/office/drawing/2014/main" id="{8FB55EDE-D310-4E11-A6E1-1315545004A9}"/>
              </a:ext>
            </a:extLst>
          </p:cNvPr>
          <p:cNvSpPr txBox="1">
            <a:spLocks/>
          </p:cNvSpPr>
          <p:nvPr/>
        </p:nvSpPr>
        <p:spPr>
          <a:xfrm>
            <a:off x="9646386" y="4090670"/>
            <a:ext cx="1619578" cy="72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3200" dirty="0"/>
              <a:t>1.1.5</a:t>
            </a:r>
          </a:p>
        </p:txBody>
      </p:sp>
      <p:pic>
        <p:nvPicPr>
          <p:cNvPr id="39" name="Espaço Reservado para Imagem 38">
            <a:extLst>
              <a:ext uri="{FF2B5EF4-FFF2-40B4-BE49-F238E27FC236}">
                <a16:creationId xmlns:a16="http://schemas.microsoft.com/office/drawing/2014/main" id="{96E04AE1-4B7A-4AA8-9C73-7685F5E12442}"/>
              </a:ext>
            </a:extLst>
          </p:cNvPr>
          <p:cNvPicPr>
            <a:picLocks noGrp="1" noChangeAspect="1"/>
          </p:cNvPicPr>
          <p:nvPr>
            <p:ph type="pic" sz="quarter" idx="47"/>
          </p:nvPr>
        </p:nvPicPr>
        <p:blipFill>
          <a:blip r:embed="rId3" cstate="print"/>
          <a:srcRect l="16959" r="16959"/>
          <a:stretch>
            <a:fillRect/>
          </a:stretch>
        </p:blipFill>
        <p:spPr>
          <a:xfrm>
            <a:off x="3246059" y="2412576"/>
            <a:ext cx="1423467" cy="1372766"/>
          </a:xfrm>
          <a:prstGeom prst="ellipse">
            <a:avLst/>
          </a:prstGeom>
          <a:ln>
            <a:noFill/>
          </a:ln>
          <a:effectLst>
            <a:softEdge rad="112500"/>
          </a:effectLst>
        </p:spPr>
      </p:pic>
      <p:pic>
        <p:nvPicPr>
          <p:cNvPr id="46" name="Espaço Reservado para Imagem 45">
            <a:extLst>
              <a:ext uri="{FF2B5EF4-FFF2-40B4-BE49-F238E27FC236}">
                <a16:creationId xmlns:a16="http://schemas.microsoft.com/office/drawing/2014/main" id="{C589F2AD-F857-4F5A-B41C-E33B00110F46}"/>
              </a:ext>
            </a:extLst>
          </p:cNvPr>
          <p:cNvPicPr>
            <a:picLocks noGrp="1" noChangeAspect="1"/>
          </p:cNvPicPr>
          <p:nvPr>
            <p:ph type="pic" sz="quarter" idx="48"/>
          </p:nvPr>
        </p:nvPicPr>
        <p:blipFill>
          <a:blip r:embed="rId4" cstate="print"/>
          <a:srcRect l="19982" r="19982"/>
          <a:stretch>
            <a:fillRect/>
          </a:stretch>
        </p:blipFill>
        <p:spPr>
          <a:xfrm>
            <a:off x="5501261" y="2499934"/>
            <a:ext cx="1142333" cy="1142631"/>
          </a:xfrm>
          <a:prstGeom prst="ellipse">
            <a:avLst/>
          </a:prstGeom>
          <a:ln>
            <a:noFill/>
          </a:ln>
          <a:effectLst>
            <a:softEdge rad="112500"/>
          </a:effectLst>
        </p:spPr>
      </p:pic>
      <p:pic>
        <p:nvPicPr>
          <p:cNvPr id="50" name="Espaço Reservado para Imagem 49">
            <a:extLst>
              <a:ext uri="{FF2B5EF4-FFF2-40B4-BE49-F238E27FC236}">
                <a16:creationId xmlns:a16="http://schemas.microsoft.com/office/drawing/2014/main" id="{8C7E3AE2-F300-4C62-A165-EC1DBD05ABB0}"/>
              </a:ext>
            </a:extLst>
          </p:cNvPr>
          <p:cNvPicPr>
            <a:picLocks noGrp="1" noChangeAspect="1"/>
          </p:cNvPicPr>
          <p:nvPr>
            <p:ph type="pic" sz="quarter" idx="49"/>
          </p:nvPr>
        </p:nvPicPr>
        <p:blipFill>
          <a:blip r:embed="rId5" cstate="print"/>
          <a:srcRect t="12639" b="12639"/>
          <a:stretch>
            <a:fillRect/>
          </a:stretch>
        </p:blipFill>
        <p:spPr>
          <a:xfrm>
            <a:off x="7603257" y="2412577"/>
            <a:ext cx="1254003" cy="1278891"/>
          </a:xfrm>
          <a:prstGeom prst="ellipse">
            <a:avLst/>
          </a:prstGeom>
          <a:ln>
            <a:noFill/>
          </a:ln>
          <a:effectLst>
            <a:softEdge rad="112500"/>
          </a:effectLst>
        </p:spPr>
      </p:pic>
      <p:pic>
        <p:nvPicPr>
          <p:cNvPr id="60" name="Espaço Reservado para Imagem 59">
            <a:extLst>
              <a:ext uri="{FF2B5EF4-FFF2-40B4-BE49-F238E27FC236}">
                <a16:creationId xmlns:a16="http://schemas.microsoft.com/office/drawing/2014/main" id="{ED197D45-EB1A-436F-8065-EFA9A7EA15B2}"/>
              </a:ext>
            </a:extLst>
          </p:cNvPr>
          <p:cNvPicPr>
            <a:picLocks noGrp="1" noChangeAspect="1"/>
          </p:cNvPicPr>
          <p:nvPr>
            <p:ph type="pic" sz="quarter" idx="50"/>
          </p:nvPr>
        </p:nvPicPr>
        <p:blipFill>
          <a:blip r:embed="rId6" cstate="print"/>
          <a:srcRect l="10426" r="10426"/>
          <a:stretch>
            <a:fillRect/>
          </a:stretch>
        </p:blipFill>
        <p:spPr>
          <a:xfrm>
            <a:off x="9714304" y="2405355"/>
            <a:ext cx="1236887" cy="1237209"/>
          </a:xfrm>
          <a:prstGeom prst="ellipse">
            <a:avLst/>
          </a:prstGeom>
          <a:ln>
            <a:noFill/>
          </a:ln>
          <a:effectLst>
            <a:softEdge rad="112500"/>
          </a:effectLst>
        </p:spPr>
      </p:pic>
      <p:pic>
        <p:nvPicPr>
          <p:cNvPr id="44" name="Espaço Reservado para Imagem 43">
            <a:extLst>
              <a:ext uri="{FF2B5EF4-FFF2-40B4-BE49-F238E27FC236}">
                <a16:creationId xmlns:a16="http://schemas.microsoft.com/office/drawing/2014/main" id="{726CE0AB-E3BB-492A-BB17-60EA76ACC880}"/>
              </a:ext>
            </a:extLst>
          </p:cNvPr>
          <p:cNvPicPr>
            <a:picLocks noGrp="1" noChangeAspect="1"/>
          </p:cNvPicPr>
          <p:nvPr>
            <p:ph type="pic" sz="quarter" idx="41"/>
          </p:nvPr>
        </p:nvPicPr>
        <p:blipFill>
          <a:blip r:embed="rId7" cstate="print"/>
          <a:srcRect t="19219" b="19219"/>
          <a:stretch>
            <a:fillRect/>
          </a:stretch>
        </p:blipFill>
        <p:spPr>
          <a:xfrm>
            <a:off x="1237635" y="2363674"/>
            <a:ext cx="1139185" cy="1278891"/>
          </a:xfrm>
          <a:prstGeom prst="ellipse">
            <a:avLst/>
          </a:prstGeom>
          <a:ln>
            <a:noFill/>
          </a:ln>
          <a:effectLst>
            <a:softEdge rad="112500"/>
          </a:effectLst>
        </p:spPr>
      </p:pic>
    </p:spTree>
    <p:extLst>
      <p:ext uri="{BB962C8B-B14F-4D97-AF65-F5344CB8AC3E}">
        <p14:creationId xmlns:p14="http://schemas.microsoft.com/office/powerpoint/2010/main" val="271264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307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vulgação/CNB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00"/>
            <a:ext cx="4856175"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590356" y="620688"/>
            <a:ext cx="6005555" cy="6863417"/>
          </a:xfrm>
          <a:prstGeom prst="rect">
            <a:avLst/>
          </a:prstGeom>
          <a:noFill/>
        </p:spPr>
        <p:txBody>
          <a:bodyPr wrap="none" rtlCol="0">
            <a:spAutoFit/>
          </a:bodyPr>
          <a:lstStyle/>
          <a:p>
            <a:pPr>
              <a:buFont typeface="Wingdings" pitchFamily="2" charset="2"/>
              <a:buChar char="ü"/>
            </a:pPr>
            <a:r>
              <a:rPr lang="en-US" sz="2000" dirty="0" err="1">
                <a:latin typeface="Arial Black" pitchFamily="34" charset="0"/>
              </a:rPr>
              <a:t>Diálogo</a:t>
            </a:r>
            <a:r>
              <a:rPr lang="en-US" sz="2000" dirty="0">
                <a:latin typeface="Arial Black" pitchFamily="34" charset="0"/>
              </a:rPr>
              <a:t> </a:t>
            </a:r>
            <a:r>
              <a:rPr lang="en-US" sz="2000" dirty="0" err="1">
                <a:latin typeface="Arial Black" pitchFamily="34" charset="0"/>
              </a:rPr>
              <a:t>da</a:t>
            </a:r>
            <a:r>
              <a:rPr lang="en-US" sz="2000" dirty="0">
                <a:latin typeface="Arial Black" pitchFamily="34" charset="0"/>
              </a:rPr>
              <a:t> </a:t>
            </a:r>
            <a:r>
              <a:rPr lang="en-US" sz="2000" dirty="0" err="1">
                <a:latin typeface="Arial Black" pitchFamily="34" charset="0"/>
              </a:rPr>
              <a:t>Igreja</a:t>
            </a:r>
            <a:r>
              <a:rPr lang="en-US" sz="2000" dirty="0">
                <a:latin typeface="Arial Black" pitchFamily="34" charset="0"/>
              </a:rPr>
              <a:t> com a </a:t>
            </a:r>
            <a:r>
              <a:rPr lang="en-US" sz="2000" dirty="0" err="1">
                <a:latin typeface="Arial Black" pitchFamily="34" charset="0"/>
              </a:rPr>
              <a:t>sociedade</a:t>
            </a:r>
            <a:r>
              <a:rPr lang="en-US" sz="2000" dirty="0">
                <a:latin typeface="Arial Black" pitchFamily="34" charset="0"/>
              </a:rPr>
              <a:t> </a:t>
            </a:r>
          </a:p>
          <a:p>
            <a:pPr lvl="1">
              <a:buFont typeface="Wingdings" pitchFamily="2" charset="2"/>
              <a:buChar char="ü"/>
            </a:pPr>
            <a:r>
              <a:rPr lang="en-US" sz="2000" dirty="0" err="1">
                <a:latin typeface="Arial Black" pitchFamily="34" charset="0"/>
              </a:rPr>
              <a:t>aspectos</a:t>
            </a:r>
            <a:r>
              <a:rPr lang="en-US" sz="2000" dirty="0">
                <a:latin typeface="Arial Black" pitchFamily="34" charset="0"/>
              </a:rPr>
              <a:t> </a:t>
            </a:r>
            <a:r>
              <a:rPr lang="en-US" sz="2000" dirty="0" err="1">
                <a:latin typeface="Arial Black" pitchFamily="34" charset="0"/>
              </a:rPr>
              <a:t>relevantes</a:t>
            </a:r>
            <a:r>
              <a:rPr lang="en-US" sz="2000" dirty="0">
                <a:latin typeface="Arial Black" pitchFamily="34" charset="0"/>
              </a:rPr>
              <a:t> </a:t>
            </a:r>
            <a:r>
              <a:rPr lang="en-US" sz="2000" dirty="0" err="1">
                <a:latin typeface="Arial Black" pitchFamily="34" charset="0"/>
              </a:rPr>
              <a:t>aos</a:t>
            </a:r>
            <a:r>
              <a:rPr lang="en-US" sz="2000" dirty="0">
                <a:latin typeface="Arial Black" pitchFamily="34" charset="0"/>
              </a:rPr>
              <a:t> </a:t>
            </a:r>
            <a:r>
              <a:rPr lang="en-US" sz="2000" dirty="0" err="1">
                <a:latin typeface="Arial Black" pitchFamily="34" charset="0"/>
              </a:rPr>
              <a:t>brasileiros</a:t>
            </a:r>
            <a:endParaRPr lang="en-US" sz="2000" dirty="0">
              <a:latin typeface="Arial Black" pitchFamily="34" charset="0"/>
            </a:endParaRPr>
          </a:p>
          <a:p>
            <a:pPr lvl="1">
              <a:buFont typeface="Wingdings" pitchFamily="2" charset="2"/>
              <a:buChar char="ü"/>
            </a:pPr>
            <a:endParaRPr lang="en-US" sz="2000" dirty="0">
              <a:latin typeface="Arial Black" pitchFamily="34" charset="0"/>
            </a:endParaRPr>
          </a:p>
          <a:p>
            <a:pPr>
              <a:buFont typeface="Wingdings" pitchFamily="2" charset="2"/>
              <a:buChar char="ü"/>
            </a:pPr>
            <a:r>
              <a:rPr lang="en-US" sz="2000" dirty="0" err="1">
                <a:latin typeface="Arial Black" pitchFamily="34" charset="0"/>
              </a:rPr>
              <a:t>Bom</a:t>
            </a:r>
            <a:r>
              <a:rPr lang="en-US" sz="2000" dirty="0">
                <a:latin typeface="Arial Black" pitchFamily="34" charset="0"/>
              </a:rPr>
              <a:t> </a:t>
            </a:r>
            <a:r>
              <a:rPr lang="en-US" sz="2000" dirty="0" err="1">
                <a:latin typeface="Arial Black" pitchFamily="34" charset="0"/>
              </a:rPr>
              <a:t>Samaritano</a:t>
            </a:r>
            <a:r>
              <a:rPr lang="en-US" sz="2000" dirty="0">
                <a:latin typeface="Arial Black" pitchFamily="34" charset="0"/>
              </a:rPr>
              <a:t> – </a:t>
            </a:r>
            <a:r>
              <a:rPr lang="en-US" sz="2000" dirty="0">
                <a:solidFill>
                  <a:srgbClr val="7030A0"/>
                </a:solidFill>
                <a:latin typeface="Arial Black" pitchFamily="34" charset="0"/>
              </a:rPr>
              <a:t>Jesus Cristo</a:t>
            </a:r>
          </a:p>
          <a:p>
            <a:pPr lvl="1">
              <a:buFont typeface="Wingdings" pitchFamily="2" charset="2"/>
              <a:buChar char="ü"/>
            </a:pPr>
            <a:r>
              <a:rPr lang="en-US" sz="2000" dirty="0" err="1">
                <a:latin typeface="Arial Black" pitchFamily="34" charset="0"/>
              </a:rPr>
              <a:t>Servir</a:t>
            </a:r>
            <a:r>
              <a:rPr lang="en-US" sz="2000" dirty="0">
                <a:latin typeface="Arial Black" pitchFamily="34" charset="0"/>
              </a:rPr>
              <a:t>, </a:t>
            </a:r>
            <a:r>
              <a:rPr lang="en-US" sz="2000" dirty="0" err="1">
                <a:latin typeface="Arial Black" pitchFamily="34" charset="0"/>
              </a:rPr>
              <a:t>cuidar</a:t>
            </a:r>
            <a:r>
              <a:rPr lang="en-US" sz="2000" dirty="0">
                <a:latin typeface="Arial Black" pitchFamily="34" charset="0"/>
              </a:rPr>
              <a:t> e </a:t>
            </a:r>
            <a:r>
              <a:rPr lang="en-US" sz="2000" dirty="0" err="1">
                <a:latin typeface="Arial Black" pitchFamily="34" charset="0"/>
              </a:rPr>
              <a:t>amar</a:t>
            </a:r>
            <a:r>
              <a:rPr lang="en-US" sz="2000" dirty="0">
                <a:latin typeface="Arial Black" pitchFamily="34" charset="0"/>
              </a:rPr>
              <a:t> – </a:t>
            </a:r>
            <a:r>
              <a:rPr lang="en-US" sz="2000" dirty="0" err="1">
                <a:latin typeface="Arial Black" pitchFamily="34" charset="0"/>
              </a:rPr>
              <a:t>fraternidade</a:t>
            </a:r>
            <a:endParaRPr lang="en-US" sz="2000" dirty="0">
              <a:latin typeface="Arial Black" pitchFamily="34" charset="0"/>
            </a:endParaRPr>
          </a:p>
          <a:p>
            <a:pPr lvl="1">
              <a:buFont typeface="Wingdings" pitchFamily="2" charset="2"/>
              <a:buChar char="ü"/>
            </a:pPr>
            <a:endParaRPr lang="en-US" sz="2000" dirty="0">
              <a:latin typeface="Arial Black" pitchFamily="34" charset="0"/>
            </a:endParaRPr>
          </a:p>
          <a:p>
            <a:pPr>
              <a:buFont typeface="Wingdings" pitchFamily="2" charset="2"/>
              <a:buChar char="ü"/>
            </a:pPr>
            <a:r>
              <a:rPr lang="en-US" sz="2000" dirty="0">
                <a:latin typeface="Arial Black" pitchFamily="34" charset="0"/>
              </a:rPr>
              <a:t>Ir. </a:t>
            </a:r>
            <a:r>
              <a:rPr lang="en-US" sz="2000" dirty="0" err="1">
                <a:latin typeface="Arial Black" pitchFamily="34" charset="0"/>
              </a:rPr>
              <a:t>Dulce</a:t>
            </a:r>
            <a:endParaRPr lang="en-US" sz="2000" dirty="0">
              <a:latin typeface="Arial Black" pitchFamily="34" charset="0"/>
            </a:endParaRPr>
          </a:p>
          <a:p>
            <a:pPr lvl="1">
              <a:buFont typeface="Wingdings" pitchFamily="2" charset="2"/>
              <a:buChar char="ü"/>
            </a:pPr>
            <a:r>
              <a:rPr lang="en-US" sz="2000" dirty="0">
                <a:latin typeface="Arial Black" pitchFamily="34" charset="0"/>
              </a:rPr>
              <a:t>Boa </a:t>
            </a:r>
            <a:r>
              <a:rPr lang="en-US" sz="2000" dirty="0" err="1">
                <a:latin typeface="Arial Black" pitchFamily="34" charset="0"/>
              </a:rPr>
              <a:t>samaritana</a:t>
            </a:r>
            <a:r>
              <a:rPr lang="en-US" sz="2000" dirty="0">
                <a:latin typeface="Arial Black" pitchFamily="34" charset="0"/>
              </a:rPr>
              <a:t> dos tempos </a:t>
            </a:r>
            <a:r>
              <a:rPr lang="en-US" sz="2000" dirty="0" err="1">
                <a:latin typeface="Arial Black" pitchFamily="34" charset="0"/>
              </a:rPr>
              <a:t>atuais</a:t>
            </a:r>
            <a:endParaRPr lang="en-US" sz="2000" dirty="0">
              <a:latin typeface="Arial Black" pitchFamily="34" charset="0"/>
            </a:endParaRPr>
          </a:p>
          <a:p>
            <a:pPr lvl="1">
              <a:buFont typeface="Wingdings" pitchFamily="2" charset="2"/>
              <a:buChar char="ü"/>
            </a:pPr>
            <a:endParaRPr lang="en-US" sz="2000" dirty="0">
              <a:latin typeface="Arial Black" pitchFamily="34" charset="0"/>
            </a:endParaRPr>
          </a:p>
          <a:p>
            <a:pPr>
              <a:buFont typeface="Wingdings" pitchFamily="2" charset="2"/>
              <a:buChar char="ü"/>
            </a:pPr>
            <a:r>
              <a:rPr lang="en-US" sz="2000" dirty="0" err="1">
                <a:latin typeface="Arial Black" pitchFamily="34" charset="0"/>
              </a:rPr>
              <a:t>População</a:t>
            </a:r>
            <a:r>
              <a:rPr lang="en-US" sz="2000" dirty="0">
                <a:latin typeface="Arial Black" pitchFamily="34" charset="0"/>
              </a:rPr>
              <a:t> </a:t>
            </a:r>
            <a:r>
              <a:rPr lang="en-US" sz="2000" dirty="0" err="1">
                <a:latin typeface="Arial Black" pitchFamily="34" charset="0"/>
              </a:rPr>
              <a:t>vulnerável</a:t>
            </a:r>
            <a:r>
              <a:rPr lang="en-US" sz="2000" dirty="0">
                <a:latin typeface="Arial Black" pitchFamily="34" charset="0"/>
              </a:rPr>
              <a:t> (plural) </a:t>
            </a:r>
            <a:r>
              <a:rPr lang="en-US" sz="2000" dirty="0" err="1">
                <a:latin typeface="Arial Black" pitchFamily="34" charset="0"/>
              </a:rPr>
              <a:t>que</a:t>
            </a:r>
            <a:r>
              <a:rPr lang="en-US" sz="2000" dirty="0">
                <a:latin typeface="Arial Black" pitchFamily="34" charset="0"/>
              </a:rPr>
              <a:t> </a:t>
            </a:r>
            <a:r>
              <a:rPr lang="en-US" sz="2000" dirty="0" err="1">
                <a:latin typeface="Arial Black" pitchFamily="34" charset="0"/>
              </a:rPr>
              <a:t>clama</a:t>
            </a:r>
            <a:endParaRPr lang="en-US" sz="2000" dirty="0">
              <a:latin typeface="Arial Black" pitchFamily="34" charset="0"/>
            </a:endParaRPr>
          </a:p>
          <a:p>
            <a:pPr lvl="1">
              <a:buFont typeface="Wingdings" pitchFamily="2" charset="2"/>
              <a:buChar char="ü"/>
            </a:pPr>
            <a:r>
              <a:rPr lang="en-US" sz="2000" dirty="0">
                <a:latin typeface="Arial Black" pitchFamily="34" charset="0"/>
              </a:rPr>
              <a:t>Vida </a:t>
            </a:r>
            <a:r>
              <a:rPr lang="en-US" sz="2000" dirty="0" err="1">
                <a:latin typeface="Arial Black" pitchFamily="34" charset="0"/>
              </a:rPr>
              <a:t>em</a:t>
            </a:r>
            <a:r>
              <a:rPr lang="en-US" sz="2000" dirty="0">
                <a:latin typeface="Arial Black" pitchFamily="34" charset="0"/>
              </a:rPr>
              <a:t> plenitude</a:t>
            </a:r>
          </a:p>
          <a:p>
            <a:pPr lvl="1">
              <a:buFont typeface="Wingdings" pitchFamily="2" charset="2"/>
              <a:buChar char="ü"/>
            </a:pPr>
            <a:endParaRPr lang="en-US" sz="2000" dirty="0">
              <a:latin typeface="Arial Black" pitchFamily="34" charset="0"/>
            </a:endParaRPr>
          </a:p>
          <a:p>
            <a:pPr>
              <a:buFont typeface="Wingdings" pitchFamily="2" charset="2"/>
              <a:buChar char="ü"/>
            </a:pPr>
            <a:r>
              <a:rPr lang="en-US" sz="2000" dirty="0" err="1">
                <a:latin typeface="Arial Black" pitchFamily="34" charset="0"/>
              </a:rPr>
              <a:t>Pelourinho</a:t>
            </a:r>
            <a:r>
              <a:rPr lang="en-US" sz="2000" dirty="0">
                <a:latin typeface="Arial Black" pitchFamily="34" charset="0"/>
              </a:rPr>
              <a:t> – Salvador</a:t>
            </a:r>
          </a:p>
          <a:p>
            <a:pPr lvl="1">
              <a:buFont typeface="Wingdings" pitchFamily="2" charset="2"/>
              <a:buChar char="ü"/>
            </a:pPr>
            <a:r>
              <a:rPr lang="en-US" sz="2000" dirty="0" err="1">
                <a:latin typeface="Arial Black" pitchFamily="34" charset="0"/>
              </a:rPr>
              <a:t>Mundo</a:t>
            </a:r>
            <a:r>
              <a:rPr lang="en-US" sz="2000" dirty="0">
                <a:latin typeface="Arial Black" pitchFamily="34" charset="0"/>
              </a:rPr>
              <a:t> </a:t>
            </a:r>
            <a:r>
              <a:rPr lang="en-US" sz="2000" dirty="0" err="1">
                <a:latin typeface="Arial Black" pitchFamily="34" charset="0"/>
              </a:rPr>
              <a:t>urbano</a:t>
            </a:r>
            <a:endParaRPr lang="en-US" sz="2000" dirty="0">
              <a:latin typeface="Arial Black" pitchFamily="34" charset="0"/>
            </a:endParaRPr>
          </a:p>
          <a:p>
            <a:pPr lvl="1">
              <a:buFont typeface="Wingdings" pitchFamily="2" charset="2"/>
              <a:buChar char="ü"/>
            </a:pPr>
            <a:r>
              <a:rPr lang="en-US" sz="2000" dirty="0" err="1">
                <a:latin typeface="Arial Black" pitchFamily="34" charset="0"/>
              </a:rPr>
              <a:t>Rua</a:t>
            </a:r>
            <a:r>
              <a:rPr lang="en-US" sz="2000" dirty="0">
                <a:latin typeface="Arial Black" pitchFamily="34" charset="0"/>
              </a:rPr>
              <a:t> – </a:t>
            </a:r>
            <a:r>
              <a:rPr lang="en-US" sz="2000" dirty="0" err="1">
                <a:latin typeface="Arial Black" pitchFamily="34" charset="0"/>
              </a:rPr>
              <a:t>encontro</a:t>
            </a:r>
            <a:r>
              <a:rPr lang="en-US" sz="2000" dirty="0">
                <a:latin typeface="Arial Black" pitchFamily="34" charset="0"/>
              </a:rPr>
              <a:t> e </a:t>
            </a:r>
            <a:r>
              <a:rPr lang="en-US" sz="2000" dirty="0" err="1">
                <a:latin typeface="Arial Black" pitchFamily="34" charset="0"/>
              </a:rPr>
              <a:t>convívio</a:t>
            </a:r>
            <a:endParaRPr lang="en-US" sz="2000" dirty="0">
              <a:latin typeface="Arial Black" pitchFamily="34" charset="0"/>
            </a:endParaRPr>
          </a:p>
          <a:p>
            <a:pPr lvl="1">
              <a:buFont typeface="Wingdings" pitchFamily="2" charset="2"/>
              <a:buChar char="ü"/>
            </a:pPr>
            <a:r>
              <a:rPr lang="en-US" sz="2000" dirty="0" err="1">
                <a:solidFill>
                  <a:srgbClr val="00B050"/>
                </a:solidFill>
                <a:latin typeface="Arial Black" pitchFamily="34" charset="0"/>
              </a:rPr>
              <a:t>Igreja</a:t>
            </a:r>
            <a:r>
              <a:rPr lang="en-US" sz="2000" dirty="0">
                <a:solidFill>
                  <a:srgbClr val="00B050"/>
                </a:solidFill>
                <a:latin typeface="Arial Black" pitchFamily="34" charset="0"/>
              </a:rPr>
              <a:t> </a:t>
            </a:r>
            <a:r>
              <a:rPr lang="en-US" sz="2000" dirty="0" err="1">
                <a:solidFill>
                  <a:srgbClr val="00B050"/>
                </a:solidFill>
                <a:latin typeface="Arial Black" pitchFamily="34" charset="0"/>
              </a:rPr>
              <a:t>em</a:t>
            </a:r>
            <a:r>
              <a:rPr lang="en-US" sz="2000" dirty="0">
                <a:solidFill>
                  <a:srgbClr val="00B050"/>
                </a:solidFill>
                <a:latin typeface="Arial Black" pitchFamily="34" charset="0"/>
              </a:rPr>
              <a:t> </a:t>
            </a:r>
            <a:r>
              <a:rPr lang="en-US" sz="2000" dirty="0" err="1">
                <a:solidFill>
                  <a:srgbClr val="00B050"/>
                </a:solidFill>
                <a:latin typeface="Arial Black" pitchFamily="34" charset="0"/>
              </a:rPr>
              <a:t>saída</a:t>
            </a:r>
            <a:r>
              <a:rPr lang="en-US" sz="2000" dirty="0">
                <a:latin typeface="Arial Black" pitchFamily="34" charset="0"/>
              </a:rPr>
              <a:t> – </a:t>
            </a:r>
            <a:r>
              <a:rPr lang="en-US" sz="2000" dirty="0" err="1">
                <a:latin typeface="Arial Black" pitchFamily="34" charset="0"/>
              </a:rPr>
              <a:t>rua</a:t>
            </a:r>
            <a:r>
              <a:rPr lang="en-US" sz="2000" dirty="0">
                <a:latin typeface="Arial Black" pitchFamily="34" charset="0"/>
              </a:rPr>
              <a:t> – </a:t>
            </a:r>
            <a:r>
              <a:rPr lang="en-US" sz="2000" dirty="0" err="1">
                <a:latin typeface="Arial Black" pitchFamily="34" charset="0"/>
              </a:rPr>
              <a:t>encontro</a:t>
            </a:r>
            <a:endParaRPr lang="en-US" sz="2000" dirty="0">
              <a:latin typeface="Arial Black" pitchFamily="34" charset="0"/>
            </a:endParaRPr>
          </a:p>
          <a:p>
            <a:pPr lvl="1"/>
            <a:r>
              <a:rPr lang="en-US" sz="2000" dirty="0">
                <a:latin typeface="Arial Black" pitchFamily="34" charset="0"/>
              </a:rPr>
              <a:t> </a:t>
            </a:r>
          </a:p>
          <a:p>
            <a:pPr>
              <a:buFont typeface="Wingdings" pitchFamily="2" charset="2"/>
              <a:buChar char="ü"/>
            </a:pPr>
            <a:r>
              <a:rPr lang="en-US" sz="2000" dirty="0" err="1">
                <a:latin typeface="Arial Black" pitchFamily="34" charset="0"/>
              </a:rPr>
              <a:t>Mosaico</a:t>
            </a:r>
            <a:endParaRPr lang="en-US" sz="2000" dirty="0">
              <a:latin typeface="Arial Black" pitchFamily="34" charset="0"/>
            </a:endParaRPr>
          </a:p>
          <a:p>
            <a:pPr lvl="1">
              <a:buFont typeface="Wingdings" pitchFamily="2" charset="2"/>
              <a:buChar char="ü"/>
            </a:pPr>
            <a:r>
              <a:rPr lang="en-US" sz="2000" dirty="0" err="1">
                <a:latin typeface="Arial Black" pitchFamily="34" charset="0"/>
              </a:rPr>
              <a:t>Cada</a:t>
            </a:r>
            <a:r>
              <a:rPr lang="en-US" sz="2000" dirty="0">
                <a:latin typeface="Arial Black" pitchFamily="34" charset="0"/>
              </a:rPr>
              <a:t> </a:t>
            </a:r>
            <a:r>
              <a:rPr lang="en-US" sz="2000" dirty="0" err="1">
                <a:latin typeface="Arial Black" pitchFamily="34" charset="0"/>
              </a:rPr>
              <a:t>peça</a:t>
            </a:r>
            <a:r>
              <a:rPr lang="en-US" sz="2000" dirty="0">
                <a:latin typeface="Arial Black" pitchFamily="34" charset="0"/>
              </a:rPr>
              <a:t> </a:t>
            </a:r>
            <a:r>
              <a:rPr lang="en-US" sz="2000" dirty="0" err="1">
                <a:latin typeface="Arial Black" pitchFamily="34" charset="0"/>
              </a:rPr>
              <a:t>importante</a:t>
            </a:r>
            <a:r>
              <a:rPr lang="en-US" sz="2000" dirty="0">
                <a:latin typeface="Arial Black" pitchFamily="34" charset="0"/>
              </a:rPr>
              <a:t> no </a:t>
            </a:r>
            <a:r>
              <a:rPr lang="en-US" sz="2000" dirty="0" err="1">
                <a:latin typeface="Arial Black" pitchFamily="34" charset="0"/>
              </a:rPr>
              <a:t>todo</a:t>
            </a:r>
            <a:endParaRPr lang="en-US" sz="2000" dirty="0">
              <a:latin typeface="Arial Black" pitchFamily="34" charset="0"/>
            </a:endParaRPr>
          </a:p>
          <a:p>
            <a:pPr lvl="1">
              <a:buFont typeface="Wingdings" pitchFamily="2" charset="2"/>
              <a:buChar char="ü"/>
            </a:pPr>
            <a:r>
              <a:rPr lang="en-US" sz="2000" dirty="0" err="1">
                <a:latin typeface="Arial Black" pitchFamily="34" charset="0"/>
              </a:rPr>
              <a:t>Unidade</a:t>
            </a:r>
            <a:r>
              <a:rPr lang="en-US" sz="2000" dirty="0">
                <a:latin typeface="Arial Black" pitchFamily="34" charset="0"/>
              </a:rPr>
              <a:t> </a:t>
            </a:r>
            <a:r>
              <a:rPr lang="en-US" sz="2000" dirty="0" err="1">
                <a:latin typeface="Arial Black" pitchFamily="34" charset="0"/>
              </a:rPr>
              <a:t>na</a:t>
            </a:r>
            <a:r>
              <a:rPr lang="en-US" sz="2000" dirty="0">
                <a:latin typeface="Arial Black" pitchFamily="34" charset="0"/>
              </a:rPr>
              <a:t> </a:t>
            </a:r>
            <a:r>
              <a:rPr lang="en-US" sz="2000" dirty="0" err="1">
                <a:latin typeface="Arial Black" pitchFamily="34" charset="0"/>
              </a:rPr>
              <a:t>diversidade</a:t>
            </a:r>
            <a:endParaRPr lang="en-US" sz="2000" dirty="0">
              <a:latin typeface="Arial Black" pitchFamily="34" charset="0"/>
            </a:endParaRPr>
          </a:p>
          <a:p>
            <a:pPr>
              <a:buFont typeface="Wingdings" pitchFamily="2" charset="2"/>
              <a:buChar char="ü"/>
            </a:pPr>
            <a:endParaRPr lang="en-US" sz="2000" dirty="0">
              <a:latin typeface="Arial Black" pitchFamily="34" charset="0"/>
            </a:endParaRPr>
          </a:p>
          <a:p>
            <a:pPr>
              <a:buFont typeface="Wingdings" pitchFamily="2" charset="2"/>
              <a:buChar char="ü"/>
            </a:pPr>
            <a:endParaRPr lang="pt-BR" sz="2000" dirty="0">
              <a:latin typeface="Arial Black" pitchFamily="34" charset="0"/>
            </a:endParaRPr>
          </a:p>
        </p:txBody>
      </p:sp>
      <p:sp>
        <p:nvSpPr>
          <p:cNvPr id="5" name="Retângulo 4"/>
          <p:cNvSpPr/>
          <p:nvPr/>
        </p:nvSpPr>
        <p:spPr>
          <a:xfrm>
            <a:off x="8195424" y="0"/>
            <a:ext cx="3993401" cy="369332"/>
          </a:xfrm>
          <a:prstGeom prst="rect">
            <a:avLst/>
          </a:prstGeom>
        </p:spPr>
        <p:txBody>
          <a:bodyPr wrap="none">
            <a:spAutoFit/>
          </a:bodyPr>
          <a:lstStyle/>
          <a:p>
            <a:r>
              <a:rPr lang="pt-BR" b="1" u="sng" dirty="0">
                <a:solidFill>
                  <a:srgbClr val="FF0000"/>
                </a:solidFill>
              </a:rPr>
              <a:t>A vida é um intercâmbio de cuidado</a:t>
            </a:r>
            <a:endParaRPr lang="pt-BR" dirty="0"/>
          </a:p>
        </p:txBody>
      </p:sp>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8" end="18"/>
                                            </p:txEl>
                                          </p:spTgt>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0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789224" y="115462"/>
            <a:ext cx="5205330" cy="6635675"/>
          </a:xfrm>
        </p:spPr>
        <p:txBody>
          <a:bodyPr rtlCol="0">
            <a:normAutofit fontScale="92500"/>
          </a:bodyPr>
          <a:lstStyle/>
          <a:p>
            <a:pPr lvl="4"/>
            <a:r>
              <a:rPr lang="pt-BR" sz="2200" b="1" dirty="0">
                <a:solidFill>
                  <a:srgbClr val="FF0000"/>
                </a:solidFill>
                <a:latin typeface="+mj-lt"/>
              </a:rPr>
              <a:t>22,6% das crianças e adolescentes de 0 a 14 anos vivem  em situação de extrema pobreza.</a:t>
            </a:r>
          </a:p>
          <a:p>
            <a:pPr lvl="4"/>
            <a:r>
              <a:rPr lang="pt-BR" sz="2200" b="1" dirty="0">
                <a:solidFill>
                  <a:schemeClr val="tx1"/>
                </a:solidFill>
                <a:latin typeface="+mj-lt"/>
              </a:rPr>
              <a:t>9,4 milhões de menores com renda familiar per capita mensal de ¼ de salário mínimo = R$ 234,25. </a:t>
            </a:r>
            <a:r>
              <a:rPr lang="pt-BR" sz="2200" b="1" i="1" dirty="0">
                <a:solidFill>
                  <a:schemeClr val="tx1"/>
                </a:solidFill>
                <a:latin typeface="+mj-lt"/>
              </a:rPr>
              <a:t>(Abrinq, cenário da infância no Brasil 2019).</a:t>
            </a:r>
          </a:p>
          <a:p>
            <a:pPr lvl="4"/>
            <a:r>
              <a:rPr lang="pt-BR" sz="2200" b="1" dirty="0">
                <a:solidFill>
                  <a:schemeClr val="tx1"/>
                </a:solidFill>
                <a:latin typeface="+mj-lt"/>
              </a:rPr>
              <a:t>2,5 milhões de crianças e adolescentes até 17 anos, trabalham.</a:t>
            </a:r>
          </a:p>
          <a:p>
            <a:pPr lvl="4"/>
            <a:r>
              <a:rPr lang="pt-BR" sz="2200" b="1" dirty="0">
                <a:solidFill>
                  <a:schemeClr val="tx1"/>
                </a:solidFill>
                <a:latin typeface="+mj-lt"/>
              </a:rPr>
              <a:t> 16,4% das adolescentes são mães antes dos 19 anos.</a:t>
            </a:r>
            <a:br>
              <a:rPr lang="pt-BR" sz="2200" b="1" dirty="0">
                <a:solidFill>
                  <a:schemeClr val="tx1"/>
                </a:solidFill>
                <a:latin typeface="+mj-lt"/>
              </a:rPr>
            </a:br>
            <a:r>
              <a:rPr lang="pt-BR" sz="2200" b="1" i="1" dirty="0">
                <a:solidFill>
                  <a:schemeClr val="tx1"/>
                </a:solidFill>
                <a:latin typeface="+mj-lt"/>
              </a:rPr>
              <a:t> </a:t>
            </a:r>
          </a:p>
          <a:p>
            <a:pPr lvl="4">
              <a:buFont typeface="Wingdings" panose="05000000000000000000" pitchFamily="2" charset="2"/>
              <a:buChar char="v"/>
            </a:pPr>
            <a:r>
              <a:rPr lang="pt-BR" sz="2200" b="1" dirty="0">
                <a:solidFill>
                  <a:schemeClr val="tx1"/>
                </a:solidFill>
                <a:latin typeface="+mj-lt"/>
              </a:rPr>
              <a:t>1,7 mil crianças e adolescentes foram assassinadas em 2017.</a:t>
            </a:r>
          </a:p>
          <a:p>
            <a:pPr lvl="4">
              <a:buFont typeface="Wingdings" panose="05000000000000000000" pitchFamily="2" charset="2"/>
              <a:buChar char="v"/>
            </a:pPr>
            <a:r>
              <a:rPr lang="pt-BR" sz="2200" b="1" dirty="0">
                <a:solidFill>
                  <a:schemeClr val="tx1"/>
                </a:solidFill>
                <a:latin typeface="+mj-lt"/>
              </a:rPr>
              <a:t>3 milhões de domicílios estão em favelas.</a:t>
            </a:r>
          </a:p>
          <a:p>
            <a:pPr lvl="4">
              <a:buFont typeface="Wingdings" panose="05000000000000000000" pitchFamily="2" charset="2"/>
              <a:buChar char="v"/>
            </a:pPr>
            <a:r>
              <a:rPr lang="pt-BR" sz="2200" b="1" dirty="0">
                <a:solidFill>
                  <a:schemeClr val="tx1"/>
                </a:solidFill>
                <a:latin typeface="+mj-lt"/>
              </a:rPr>
              <a:t>65% das escolas não possuem quadra esportiva.</a:t>
            </a:r>
          </a:p>
          <a:p>
            <a:pPr marL="2247900" lvl="5" indent="0">
              <a:buNone/>
            </a:pPr>
            <a:endParaRPr lang="pt-BR" b="1" i="1" noProof="1">
              <a:latin typeface="+mj-lt"/>
            </a:endParaRP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563421" y="196033"/>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7657963" y="2789571"/>
            <a:ext cx="3862215" cy="720000"/>
          </a:xfrm>
        </p:spPr>
        <p:txBody>
          <a:bodyPr rtlCol="0">
            <a:normAutofit fontScale="90000"/>
          </a:bodyPr>
          <a:lstStyle/>
          <a:p>
            <a:r>
              <a:rPr lang="pt-BR" noProof="1"/>
              <a:t>CRIANÇA E ADOLESCENTE</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410289" y="5426860"/>
            <a:ext cx="3276918" cy="1324276"/>
          </a:xfrm>
          <a:gradFill>
            <a:gsLst>
              <a:gs pos="0">
                <a:schemeClr val="tx2">
                  <a:lumMod val="75000"/>
                </a:schemeClr>
              </a:gs>
              <a:gs pos="76000">
                <a:schemeClr val="accent1"/>
              </a:gs>
            </a:gsLst>
            <a:path path="circle">
              <a:fillToRect l="100000" b="100000"/>
            </a:path>
          </a:gradFill>
        </p:spPr>
        <p:txBody>
          <a:bodyPr rtlCol="0"/>
          <a:lstStyle/>
          <a:p>
            <a:pPr rtl="0"/>
            <a:r>
              <a:rPr lang="pt-BR" i="1" noProof="1"/>
              <a:t>Dados de 2017</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7" name="Imagem 6">
            <a:extLst>
              <a:ext uri="{FF2B5EF4-FFF2-40B4-BE49-F238E27FC236}">
                <a16:creationId xmlns:a16="http://schemas.microsoft.com/office/drawing/2014/main" id="{546F074E-B233-45D4-9F61-FA72693EF9EA}"/>
              </a:ext>
            </a:extLst>
          </p:cNvPr>
          <p:cNvPicPr>
            <a:picLocks noChangeAspect="1"/>
          </p:cNvPicPr>
          <p:nvPr/>
        </p:nvPicPr>
        <p:blipFill>
          <a:blip r:embed="rId4" cstate="print"/>
          <a:stretch>
            <a:fillRect/>
          </a:stretch>
        </p:blipFill>
        <p:spPr>
          <a:xfrm>
            <a:off x="4679181" y="436098"/>
            <a:ext cx="3332882" cy="2992901"/>
          </a:xfrm>
          <a:prstGeom prst="ellipse">
            <a:avLst/>
          </a:prstGeom>
          <a:ln>
            <a:noFill/>
          </a:ln>
          <a:effectLst>
            <a:softEdge rad="112500"/>
          </a:effectLst>
        </p:spPr>
      </p:pic>
      <p:pic>
        <p:nvPicPr>
          <p:cNvPr id="8" name="Imagem 7" descr="Uma imagem contendo desenho&#10;&#10;Descrição gerada automaticamente">
            <a:extLst>
              <a:ext uri="{FF2B5EF4-FFF2-40B4-BE49-F238E27FC236}">
                <a16:creationId xmlns:a16="http://schemas.microsoft.com/office/drawing/2014/main" id="{1D5BD63A-8DA5-4080-9E82-F1F54E0DB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766" y="4454562"/>
            <a:ext cx="2034441" cy="2090179"/>
          </a:xfrm>
          <a:prstGeom prst="rect">
            <a:avLst/>
          </a:prstGeom>
        </p:spPr>
      </p:pic>
      <p:pic>
        <p:nvPicPr>
          <p:cNvPr id="9" name="Imagem 8" descr="Uma imagem contendo desenho&#10;&#10;Descrição gerada automaticamente">
            <a:extLst>
              <a:ext uri="{FF2B5EF4-FFF2-40B4-BE49-F238E27FC236}">
                <a16:creationId xmlns:a16="http://schemas.microsoft.com/office/drawing/2014/main" id="{EC2257E8-6676-4682-A180-BDA0F3E744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3068" y="4464121"/>
            <a:ext cx="2034442" cy="2071062"/>
          </a:xfrm>
          <a:prstGeom prst="rect">
            <a:avLst/>
          </a:prstGeom>
        </p:spPr>
      </p:pic>
    </p:spTree>
    <p:extLst>
      <p:ext uri="{BB962C8B-B14F-4D97-AF65-F5344CB8AC3E}">
        <p14:creationId xmlns:p14="http://schemas.microsoft.com/office/powerpoint/2010/main" val="792550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288918" y="106864"/>
            <a:ext cx="4436596" cy="6635675"/>
          </a:xfrm>
        </p:spPr>
        <p:txBody>
          <a:bodyPr rtlCol="0">
            <a:normAutofit lnSpcReduction="10000"/>
          </a:bodyPr>
          <a:lstStyle/>
          <a:p>
            <a:r>
              <a:rPr lang="pt-BR" dirty="0"/>
              <a:t>Desafia a colocar a pessoa no centro, abraçando com cuidado, a Casa Comum. </a:t>
            </a:r>
          </a:p>
          <a:p>
            <a:r>
              <a:rPr lang="pt-BR" b="1" i="1" noProof="1">
                <a:solidFill>
                  <a:schemeClr val="accent6">
                    <a:lumMod val="50000"/>
                  </a:schemeClr>
                </a:solidFill>
                <a:latin typeface="+mj-lt"/>
              </a:rPr>
              <a:t>Compromisso comum, com o objetivo de reconstruir o pacto educativo global</a:t>
            </a:r>
          </a:p>
          <a:p>
            <a:r>
              <a:rPr lang="pt-BR" b="1" i="1" noProof="1">
                <a:solidFill>
                  <a:schemeClr val="accent6">
                    <a:lumMod val="50000"/>
                  </a:schemeClr>
                </a:solidFill>
                <a:latin typeface="+mj-lt"/>
              </a:rPr>
              <a:t>Exortação apostólica Evangelii gaudium </a:t>
            </a:r>
          </a:p>
          <a:p>
            <a:r>
              <a:rPr lang="pt-BR" b="1" i="1" noProof="1">
                <a:solidFill>
                  <a:schemeClr val="accent6">
                    <a:lumMod val="50000"/>
                  </a:schemeClr>
                </a:solidFill>
                <a:latin typeface="+mj-lt"/>
              </a:rPr>
              <a:t>Carta encíclica Laudato si</a:t>
            </a:r>
          </a:p>
          <a:p>
            <a:r>
              <a:rPr lang="pt-BR" b="1" i="1" noProof="1">
                <a:solidFill>
                  <a:schemeClr val="accent6">
                    <a:lumMod val="50000"/>
                  </a:schemeClr>
                </a:solidFill>
                <a:latin typeface="+mj-lt"/>
              </a:rPr>
              <a:t> Igreja inteira a se colocar “em saída” missionária</a:t>
            </a:r>
          </a:p>
          <a:p>
            <a:r>
              <a:rPr lang="pt-BR" b="1" i="1" noProof="1">
                <a:solidFill>
                  <a:schemeClr val="accent6">
                    <a:lumMod val="50000"/>
                  </a:schemeClr>
                </a:solidFill>
                <a:latin typeface="+mj-lt"/>
              </a:rPr>
              <a:t>A Igreja em saída é uma comunidade que se envolve (“primerear”), capaz de intervir em todos os processos da vida pessoal e social. </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9" name="Imagem 8">
            <a:extLst>
              <a:ext uri="{FF2B5EF4-FFF2-40B4-BE49-F238E27FC236}">
                <a16:creationId xmlns:a16="http://schemas.microsoft.com/office/drawing/2014/main" id="{1DC82E85-387A-4CF6-8995-C2EE32274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8087" y="4636079"/>
            <a:ext cx="1550305" cy="2115059"/>
          </a:xfrm>
          <a:prstGeom prst="rect">
            <a:avLst/>
          </a:prstGeom>
        </p:spPr>
      </p:pic>
      <p:sp>
        <p:nvSpPr>
          <p:cNvPr id="16" name="Título 2">
            <a:extLst>
              <a:ext uri="{FF2B5EF4-FFF2-40B4-BE49-F238E27FC236}">
                <a16:creationId xmlns:a16="http://schemas.microsoft.com/office/drawing/2014/main" id="{AD8178F0-E46C-4140-B119-71BCDEFA165C}"/>
              </a:ext>
            </a:extLst>
          </p:cNvPr>
          <p:cNvSpPr>
            <a:spLocks noGrp="1"/>
          </p:cNvSpPr>
          <p:nvPr>
            <p:ph type="ctrTitle"/>
          </p:nvPr>
        </p:nvSpPr>
        <p:spPr bwMode="gray">
          <a:xfrm>
            <a:off x="7887592" y="2564904"/>
            <a:ext cx="3860800" cy="719138"/>
          </a:xfrm>
        </p:spPr>
        <p:txBody>
          <a:bodyPr rtlCol="0">
            <a:normAutofit fontScale="90000"/>
          </a:bodyPr>
          <a:lstStyle/>
          <a:p>
            <a:r>
              <a:rPr lang="pt-BR" noProof="1"/>
              <a:t>CRIANÇA E ADOLESCENTE</a:t>
            </a:r>
          </a:p>
        </p:txBody>
      </p:sp>
      <p:pic>
        <p:nvPicPr>
          <p:cNvPr id="19" name="Espaço Reservado para Imagem 18" descr="Uma imagem contendo comida&#10;&#10;Descrição gerada automaticamente">
            <a:extLst>
              <a:ext uri="{FF2B5EF4-FFF2-40B4-BE49-F238E27FC236}">
                <a16:creationId xmlns:a16="http://schemas.microsoft.com/office/drawing/2014/main" id="{504B5C3F-CBA9-42FE-BEA1-9098C882D66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03" b="2603"/>
          <a:stretch>
            <a:fillRect/>
          </a:stretch>
        </p:blipFill>
        <p:spPr>
          <a:xfrm>
            <a:off x="4564063" y="182563"/>
            <a:ext cx="3473450" cy="3556000"/>
          </a:xfrm>
        </p:spPr>
      </p:pic>
      <p:pic>
        <p:nvPicPr>
          <p:cNvPr id="21" name="Imagem 20" descr="Uma imagem contendo texto, mapa&#10;&#10;Descrição gerada automaticamente">
            <a:extLst>
              <a:ext uri="{FF2B5EF4-FFF2-40B4-BE49-F238E27FC236}">
                <a16:creationId xmlns:a16="http://schemas.microsoft.com/office/drawing/2014/main" id="{AD0E44A4-6F49-480E-A3A2-8BEBEFD9C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235" y="4636079"/>
            <a:ext cx="2949072" cy="2039358"/>
          </a:xfrm>
          <a:prstGeom prst="rect">
            <a:avLst/>
          </a:prstGeom>
        </p:spPr>
      </p:pic>
    </p:spTree>
    <p:extLst>
      <p:ext uri="{BB962C8B-B14F-4D97-AF65-F5344CB8AC3E}">
        <p14:creationId xmlns:p14="http://schemas.microsoft.com/office/powerpoint/2010/main" val="599964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3"/>
          </p:nvPr>
        </p:nvSpPr>
        <p:spPr/>
        <p:txBody>
          <a:bodyPr/>
          <a:lstStyle/>
          <a:p>
            <a:endParaRPr lang="pt-BR"/>
          </a:p>
        </p:txBody>
      </p:sp>
      <p:sp>
        <p:nvSpPr>
          <p:cNvPr id="3" name="Espaço Reservado para Imagem 2"/>
          <p:cNvSpPr>
            <a:spLocks noGrp="1"/>
          </p:cNvSpPr>
          <p:nvPr>
            <p:ph type="pic" sz="quarter" idx="10"/>
          </p:nvPr>
        </p:nvSpPr>
        <p:spPr/>
      </p:sp>
      <p:sp>
        <p:nvSpPr>
          <p:cNvPr id="4" name="Título 3"/>
          <p:cNvSpPr>
            <a:spLocks noGrp="1"/>
          </p:cNvSpPr>
          <p:nvPr>
            <p:ph type="ctrTitle"/>
          </p:nvPr>
        </p:nvSpPr>
        <p:spPr/>
        <p:txBody>
          <a:bodyPr/>
          <a:lstStyle/>
          <a:p>
            <a:endParaRPr lang="pt-BR"/>
          </a:p>
        </p:txBody>
      </p:sp>
      <p:sp>
        <p:nvSpPr>
          <p:cNvPr id="5" name="Subtítulo 4"/>
          <p:cNvSpPr>
            <a:spLocks noGrp="1"/>
          </p:cNvSpPr>
          <p:nvPr>
            <p:ph type="subTitle" idx="1"/>
          </p:nvPr>
        </p:nvSpPr>
        <p:spPr/>
        <p:txBody>
          <a:bodyPr/>
          <a:lstStyle/>
          <a:p>
            <a:endParaRPr lang="pt-BR"/>
          </a:p>
        </p:txBody>
      </p:sp>
      <p:pic>
        <p:nvPicPr>
          <p:cNvPr id="512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7" name="Retângulo 6"/>
          <p:cNvSpPr/>
          <p:nvPr/>
        </p:nvSpPr>
        <p:spPr>
          <a:xfrm>
            <a:off x="7750596" y="4941168"/>
            <a:ext cx="2808000" cy="151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Intolerância</a:t>
            </a:r>
            <a:r>
              <a:rPr lang="en-US" sz="2400" dirty="0"/>
              <a:t> Cultural</a:t>
            </a:r>
            <a:endParaRPr lang="pt-BR" sz="2400" dirty="0"/>
          </a:p>
        </p:txBody>
      </p:sp>
      <p:sp>
        <p:nvSpPr>
          <p:cNvPr id="9" name="Retângulo 8">
            <a:extLst>
              <a:ext uri="{FF2B5EF4-FFF2-40B4-BE49-F238E27FC236}">
                <a16:creationId xmlns:a16="http://schemas.microsoft.com/office/drawing/2014/main" id="{540DA2D2-270F-4670-AC7D-A9E076D300CE}"/>
              </a:ext>
            </a:extLst>
          </p:cNvPr>
          <p:cNvSpPr/>
          <p:nvPr/>
        </p:nvSpPr>
        <p:spPr>
          <a:xfrm>
            <a:off x="7750596" y="667546"/>
            <a:ext cx="2808000" cy="1512000"/>
          </a:xfrm>
          <a:prstGeom prst="rect">
            <a:avLst/>
          </a:prstGeom>
          <a:solidFill>
            <a:schemeClr val="tx1">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effectLst>
                  <a:outerShdw blurRad="38100" dist="38100" dir="2700000" algn="tl">
                    <a:srgbClr val="000000">
                      <a:alpha val="43137"/>
                    </a:srgbClr>
                  </a:outerShdw>
                </a:effectLst>
              </a:rPr>
              <a:t>Movimento</a:t>
            </a:r>
            <a:r>
              <a:rPr lang="en-US" sz="2400" b="1" dirty="0">
                <a:effectLst>
                  <a:outerShdw blurRad="38100" dist="38100" dir="2700000" algn="tl">
                    <a:srgbClr val="000000">
                      <a:alpha val="43137"/>
                    </a:srgbClr>
                  </a:outerShdw>
                </a:effectLst>
              </a:rPr>
              <a:t> Popular de </a:t>
            </a:r>
            <a:r>
              <a:rPr lang="en-US" sz="2400" b="1" dirty="0" err="1">
                <a:effectLst>
                  <a:outerShdw blurRad="38100" dist="38100" dir="2700000" algn="tl">
                    <a:srgbClr val="000000">
                      <a:alpha val="43137"/>
                    </a:srgbClr>
                  </a:outerShdw>
                </a:effectLst>
              </a:rPr>
              <a:t>Cultura</a:t>
            </a:r>
            <a:endParaRPr lang="pt-BR"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857906" y="106864"/>
            <a:ext cx="5583420" cy="6635675"/>
          </a:xfrm>
        </p:spPr>
        <p:txBody>
          <a:bodyPr rtlCol="0">
            <a:normAutofit fontScale="92500" lnSpcReduction="10000"/>
          </a:bodyPr>
          <a:lstStyle/>
          <a:p>
            <a:pPr lvl="4"/>
            <a:r>
              <a:rPr lang="pt-BR" sz="2400" b="1" dirty="0">
                <a:solidFill>
                  <a:schemeClr val="tx1"/>
                </a:solidFill>
                <a:latin typeface="+mj-lt"/>
              </a:rPr>
              <a:t>Brasil é o 9º país mais desigual do Planeta em distribuição de renda.</a:t>
            </a:r>
          </a:p>
          <a:p>
            <a:pPr lvl="4"/>
            <a:endParaRPr lang="pt-BR" sz="2400" b="1" dirty="0">
              <a:solidFill>
                <a:schemeClr val="tx1"/>
              </a:solidFill>
              <a:latin typeface="+mj-lt"/>
            </a:endParaRPr>
          </a:p>
          <a:p>
            <a:pPr lvl="4"/>
            <a:r>
              <a:rPr lang="pt-BR" sz="2400" b="1" dirty="0">
                <a:solidFill>
                  <a:schemeClr val="tx1"/>
                </a:solidFill>
                <a:latin typeface="+mj-lt"/>
              </a:rPr>
              <a:t>50% mais pobres sofreram retração de 3,5% nos rendimentos. 10% mais ricos tiveram crescimento de 6% nos rendimentos.</a:t>
            </a:r>
          </a:p>
          <a:p>
            <a:pPr lvl="4"/>
            <a:endParaRPr lang="pt-BR" sz="2400" b="1" dirty="0">
              <a:solidFill>
                <a:schemeClr val="tx1"/>
              </a:solidFill>
              <a:latin typeface="+mj-lt"/>
            </a:endParaRPr>
          </a:p>
          <a:p>
            <a:pPr lvl="4"/>
            <a:r>
              <a:rPr lang="pt-BR" sz="2400" b="1" dirty="0">
                <a:solidFill>
                  <a:srgbClr val="FF0000"/>
                </a:solidFill>
                <a:latin typeface="+mj-lt"/>
              </a:rPr>
              <a:t>Desde 2016, 1% dos mais ricos passaram a possuir a riqueza maior do que a dos 50% dos mais pobres no mundo e no Brasil.</a:t>
            </a:r>
          </a:p>
          <a:p>
            <a:pPr lvl="4"/>
            <a:endParaRPr lang="pt-BR" sz="2400" b="1" dirty="0">
              <a:solidFill>
                <a:srgbClr val="FF0000"/>
              </a:solidFill>
              <a:latin typeface="+mj-lt"/>
            </a:endParaRPr>
          </a:p>
          <a:p>
            <a:pPr lvl="4"/>
            <a:r>
              <a:rPr lang="pt-BR" sz="2400" b="1" dirty="0">
                <a:solidFill>
                  <a:srgbClr val="FF0000"/>
                </a:solidFill>
                <a:latin typeface="+mj-lt"/>
              </a:rPr>
              <a:t>Foi anunciado recentemente que a taxação em 1% das 36 pessoas mais ricas do mundo acabariam com a fome no mundo.</a:t>
            </a:r>
          </a:p>
          <a:p>
            <a:pPr marL="1076325" lvl="4" indent="0">
              <a:buNone/>
            </a:pPr>
            <a:endParaRPr lang="pt-BR" b="1" i="1" noProof="1">
              <a:solidFill>
                <a:schemeClr val="tx1"/>
              </a:solidFill>
              <a:latin typeface="+mj-lt"/>
            </a:endParaRP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563421" y="196033"/>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037692" y="2789889"/>
            <a:ext cx="3862215" cy="720000"/>
          </a:xfrm>
        </p:spPr>
        <p:txBody>
          <a:bodyPr rtlCol="0">
            <a:normAutofit fontScale="90000"/>
          </a:bodyPr>
          <a:lstStyle/>
          <a:p>
            <a:r>
              <a:rPr lang="pt-BR" sz="3600" noProof="1"/>
              <a:t>DESIGUALDADE SOCIAL E ECONÔMICA</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175634" y="5418262"/>
            <a:ext cx="3858486" cy="1324276"/>
          </a:xfrm>
          <a:gradFill>
            <a:gsLst>
              <a:gs pos="0">
                <a:schemeClr val="tx2">
                  <a:lumMod val="75000"/>
                </a:schemeClr>
              </a:gs>
              <a:gs pos="76000">
                <a:schemeClr val="accent1"/>
              </a:gs>
            </a:gsLst>
            <a:path path="circle">
              <a:fillToRect l="100000" b="100000"/>
            </a:path>
          </a:gradFill>
        </p:spPr>
        <p:txBody>
          <a:bodyPr rtlCol="0"/>
          <a:lstStyle/>
          <a:p>
            <a:pPr rtl="0"/>
            <a:r>
              <a:rPr lang="pt-BR" i="1" noProof="1"/>
              <a:t>Dados da OXFAM</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7" name="Imagem 6">
            <a:extLst>
              <a:ext uri="{FF2B5EF4-FFF2-40B4-BE49-F238E27FC236}">
                <a16:creationId xmlns:a16="http://schemas.microsoft.com/office/drawing/2014/main" id="{9F18AA4C-7FF4-4EC8-AF83-7FC26C201F1C}"/>
              </a:ext>
            </a:extLst>
          </p:cNvPr>
          <p:cNvPicPr>
            <a:picLocks noChangeAspect="1"/>
          </p:cNvPicPr>
          <p:nvPr/>
        </p:nvPicPr>
        <p:blipFill>
          <a:blip r:embed="rId4" cstate="print"/>
          <a:stretch>
            <a:fillRect/>
          </a:stretch>
        </p:blipFill>
        <p:spPr>
          <a:xfrm>
            <a:off x="4609438" y="393896"/>
            <a:ext cx="3382236" cy="3357389"/>
          </a:xfrm>
          <a:prstGeom prst="ellipse">
            <a:avLst/>
          </a:prstGeom>
          <a:ln>
            <a:noFill/>
          </a:ln>
          <a:effectLst>
            <a:softEdge rad="112500"/>
          </a:effectLst>
        </p:spPr>
      </p:pic>
      <p:sp>
        <p:nvSpPr>
          <p:cNvPr id="9" name="Seta: para a Esquerda 8">
            <a:extLst>
              <a:ext uri="{FF2B5EF4-FFF2-40B4-BE49-F238E27FC236}">
                <a16:creationId xmlns:a16="http://schemas.microsoft.com/office/drawing/2014/main" id="{9F9C73CA-2232-4998-A83A-D729C71E9FE3}"/>
              </a:ext>
            </a:extLst>
          </p:cNvPr>
          <p:cNvSpPr/>
          <p:nvPr/>
        </p:nvSpPr>
        <p:spPr>
          <a:xfrm rot="19752372">
            <a:off x="4818454" y="4769661"/>
            <a:ext cx="1145088" cy="576064"/>
          </a:xfrm>
          <a:prstGeom prst="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pic>
        <p:nvPicPr>
          <p:cNvPr id="14" name="Imagem 13" descr="Uma imagem contendo desenho, texto&#10;&#10;Descrição gerada automaticamente">
            <a:extLst>
              <a:ext uri="{FF2B5EF4-FFF2-40B4-BE49-F238E27FC236}">
                <a16:creationId xmlns:a16="http://schemas.microsoft.com/office/drawing/2014/main" id="{4FAA79E7-A7DF-4050-8FA5-F3B79C2DB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967" y="4946020"/>
            <a:ext cx="1644144" cy="1823098"/>
          </a:xfrm>
          <a:prstGeom prst="rect">
            <a:avLst/>
          </a:prstGeom>
        </p:spPr>
      </p:pic>
      <p:pic>
        <p:nvPicPr>
          <p:cNvPr id="2050" name="Picture 2" descr="Resultado de imagem para rede nossa são paulo">
            <a:extLst>
              <a:ext uri="{FF2B5EF4-FFF2-40B4-BE49-F238E27FC236}">
                <a16:creationId xmlns:a16="http://schemas.microsoft.com/office/drawing/2014/main" id="{DE5B0614-4709-4D8A-9A3D-EE91444C1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9715" y="4961134"/>
            <a:ext cx="2534615" cy="17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496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288918" y="106864"/>
            <a:ext cx="4436596" cy="6635675"/>
          </a:xfrm>
        </p:spPr>
        <p:txBody>
          <a:bodyPr rtlCol="0">
            <a:normAutofit fontScale="92500"/>
          </a:bodyPr>
          <a:lstStyle/>
          <a:p>
            <a:pPr fontAlgn="base"/>
            <a:r>
              <a:rPr lang="pt-BR" dirty="0">
                <a:solidFill>
                  <a:schemeClr val="accent6">
                    <a:lumMod val="50000"/>
                  </a:schemeClr>
                </a:solidFill>
              </a:rPr>
              <a:t>Precisamos “</a:t>
            </a:r>
            <a:r>
              <a:rPr lang="pt-BR" b="1" dirty="0" err="1">
                <a:solidFill>
                  <a:schemeClr val="bg2">
                    <a:lumMod val="50000"/>
                  </a:schemeClr>
                </a:solidFill>
              </a:rPr>
              <a:t>re-almar</a:t>
            </a:r>
            <a:r>
              <a:rPr lang="pt-BR" b="1" dirty="0">
                <a:solidFill>
                  <a:schemeClr val="bg2">
                    <a:lumMod val="50000"/>
                  </a:schemeClr>
                </a:solidFill>
              </a:rPr>
              <a:t>” a economia</a:t>
            </a:r>
            <a:r>
              <a:rPr lang="pt-BR" dirty="0">
                <a:solidFill>
                  <a:schemeClr val="accent6">
                    <a:lumMod val="50000"/>
                  </a:schemeClr>
                </a:solidFill>
              </a:rPr>
              <a:t>!</a:t>
            </a:r>
          </a:p>
          <a:p>
            <a:pPr fontAlgn="base"/>
            <a:r>
              <a:rPr lang="pt-BR" dirty="0">
                <a:solidFill>
                  <a:schemeClr val="accent6">
                    <a:lumMod val="50000"/>
                  </a:schemeClr>
                </a:solidFill>
              </a:rPr>
              <a:t>Assis, símbolo e mensagem de um </a:t>
            </a:r>
            <a:r>
              <a:rPr lang="pt-BR" b="1" dirty="0">
                <a:solidFill>
                  <a:schemeClr val="bg2">
                    <a:lumMod val="50000"/>
                  </a:schemeClr>
                </a:solidFill>
              </a:rPr>
              <a:t>humanismo da fraternidade</a:t>
            </a:r>
          </a:p>
          <a:p>
            <a:pPr fontAlgn="base"/>
            <a:r>
              <a:rPr lang="pt-BR" dirty="0">
                <a:solidFill>
                  <a:schemeClr val="accent6">
                    <a:lumMod val="50000"/>
                  </a:schemeClr>
                </a:solidFill>
              </a:rPr>
              <a:t>Ícone de uma </a:t>
            </a:r>
            <a:r>
              <a:rPr lang="pt-BR" b="1" dirty="0">
                <a:solidFill>
                  <a:schemeClr val="bg2">
                    <a:lumMod val="50000"/>
                  </a:schemeClr>
                </a:solidFill>
              </a:rPr>
              <a:t>cultura de paz </a:t>
            </a:r>
            <a:r>
              <a:rPr lang="pt-BR" dirty="0">
                <a:solidFill>
                  <a:schemeClr val="accent6">
                    <a:lumMod val="50000"/>
                  </a:schemeClr>
                </a:solidFill>
              </a:rPr>
              <a:t>(São João Paulo II ), pode inspirar uma nova economia. </a:t>
            </a:r>
          </a:p>
          <a:p>
            <a:pPr fontAlgn="base"/>
            <a:r>
              <a:rPr lang="pt-BR" b="1" dirty="0">
                <a:solidFill>
                  <a:schemeClr val="bg2">
                    <a:lumMod val="50000"/>
                  </a:schemeClr>
                </a:solidFill>
              </a:rPr>
              <a:t>Francisco se despojou </a:t>
            </a:r>
            <a:r>
              <a:rPr lang="pt-BR" dirty="0">
                <a:solidFill>
                  <a:schemeClr val="accent6">
                    <a:lumMod val="50000"/>
                  </a:schemeClr>
                </a:solidFill>
              </a:rPr>
              <a:t>de todo o mundanismo para escolher Deus como estrela guia de sua vida, tornando-se pobre com os pobres e irmão universal. </a:t>
            </a:r>
          </a:p>
          <a:p>
            <a:pPr fontAlgn="base"/>
            <a:r>
              <a:rPr lang="pt-BR" b="1" dirty="0">
                <a:solidFill>
                  <a:schemeClr val="bg2">
                    <a:lumMod val="50000"/>
                  </a:schemeClr>
                </a:solidFill>
              </a:rPr>
              <a:t>Esperança ao nosso amanhã</a:t>
            </a:r>
          </a:p>
          <a:p>
            <a:pPr fontAlgn="base"/>
            <a:r>
              <a:rPr lang="pt-BR" dirty="0">
                <a:solidFill>
                  <a:schemeClr val="accent6">
                    <a:lumMod val="50000"/>
                  </a:schemeClr>
                </a:solidFill>
              </a:rPr>
              <a:t>Destino de todo o planeta, a </a:t>
            </a:r>
            <a:r>
              <a:rPr lang="pt-BR" b="1" dirty="0">
                <a:solidFill>
                  <a:schemeClr val="bg2">
                    <a:lumMod val="50000"/>
                  </a:schemeClr>
                </a:solidFill>
              </a:rPr>
              <a:t>nossa casa comum</a:t>
            </a:r>
            <a:r>
              <a:rPr lang="pt-BR" dirty="0">
                <a:solidFill>
                  <a:schemeClr val="accent6">
                    <a:lumMod val="50000"/>
                  </a:schemeClr>
                </a:solidFill>
              </a:rPr>
              <a:t>, “a nossa Mãe Terra”, como Francisco a chama em seu Cântico do Irmão Sol (…) </a:t>
            </a:r>
          </a:p>
          <a:p>
            <a:pPr marL="1076325" lvl="4" indent="0">
              <a:buNone/>
            </a:pPr>
            <a:endParaRPr lang="pt-BR" b="1" i="1" noProof="1">
              <a:solidFill>
                <a:schemeClr val="accent6">
                  <a:lumMod val="50000"/>
                </a:schemeClr>
              </a:solidFill>
              <a:latin typeface="+mj-lt"/>
            </a:endParaRPr>
          </a:p>
        </p:txBody>
      </p:sp>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037692" y="2789889"/>
            <a:ext cx="3862215" cy="720000"/>
          </a:xfrm>
        </p:spPr>
        <p:txBody>
          <a:bodyPr rtlCol="0">
            <a:normAutofit fontScale="90000"/>
          </a:bodyPr>
          <a:lstStyle/>
          <a:p>
            <a:r>
              <a:rPr lang="pt-BR" sz="3600" noProof="1"/>
              <a:t>DESIGUALDADE SOCIAL E ECONÔMICA</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12" name="Espaço Reservado para Imagem 11" descr="Uma imagem contendo desenho&#10;&#10;Descrição gerada automaticamente">
            <a:extLst>
              <a:ext uri="{FF2B5EF4-FFF2-40B4-BE49-F238E27FC236}">
                <a16:creationId xmlns:a16="http://schemas.microsoft.com/office/drawing/2014/main" id="{DE397B75-F92A-4C47-B15A-D6A96227A4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50" r="22650"/>
          <a:stretch>
            <a:fillRect/>
          </a:stretch>
        </p:blipFill>
        <p:spPr/>
      </p:pic>
      <p:pic>
        <p:nvPicPr>
          <p:cNvPr id="1026" name="Picture 2" descr="Resultado de imagem para economia de francisco">
            <a:extLst>
              <a:ext uri="{FF2B5EF4-FFF2-40B4-BE49-F238E27FC236}">
                <a16:creationId xmlns:a16="http://schemas.microsoft.com/office/drawing/2014/main" id="{B2F1E682-E57F-4B2B-869C-4E011A308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683" y="3767497"/>
            <a:ext cx="3137437" cy="298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46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3"/>
          </p:nvPr>
        </p:nvSpPr>
        <p:spPr/>
        <p:txBody>
          <a:bodyPr/>
          <a:lstStyle/>
          <a:p>
            <a:endParaRPr lang="pt-BR"/>
          </a:p>
        </p:txBody>
      </p:sp>
      <p:sp>
        <p:nvSpPr>
          <p:cNvPr id="3" name="Espaço Reservado para Imagem 2"/>
          <p:cNvSpPr>
            <a:spLocks noGrp="1"/>
          </p:cNvSpPr>
          <p:nvPr>
            <p:ph type="pic" sz="quarter" idx="10"/>
          </p:nvPr>
        </p:nvSpPr>
        <p:spPr/>
      </p:sp>
      <p:sp>
        <p:nvSpPr>
          <p:cNvPr id="4" name="Título 3"/>
          <p:cNvSpPr>
            <a:spLocks noGrp="1"/>
          </p:cNvSpPr>
          <p:nvPr>
            <p:ph type="ctrTitle"/>
          </p:nvPr>
        </p:nvSpPr>
        <p:spPr/>
        <p:txBody>
          <a:bodyPr/>
          <a:lstStyle/>
          <a:p>
            <a:endParaRPr lang="pt-BR"/>
          </a:p>
        </p:txBody>
      </p:sp>
      <p:sp>
        <p:nvSpPr>
          <p:cNvPr id="5" name="Subtítulo 4"/>
          <p:cNvSpPr>
            <a:spLocks noGrp="1"/>
          </p:cNvSpPr>
          <p:nvPr>
            <p:ph type="subTitle" idx="1"/>
          </p:nvPr>
        </p:nvSpPr>
        <p:spPr/>
        <p:txBody>
          <a:bodyPr/>
          <a:lstStyle/>
          <a:p>
            <a:endParaRPr lang="pt-BR"/>
          </a:p>
        </p:txBody>
      </p:sp>
      <p:pic>
        <p:nvPicPr>
          <p:cNvPr id="6146" name="Picture 2"/>
          <p:cNvPicPr>
            <a:picLocks noChangeAspect="1" noChangeArrowheads="1"/>
          </p:cNvPicPr>
          <p:nvPr/>
        </p:nvPicPr>
        <p:blipFill>
          <a:blip r:embed="rId2" cstate="print"/>
          <a:srcRect/>
          <a:stretch>
            <a:fillRect/>
          </a:stretch>
        </p:blipFill>
        <p:spPr bwMode="auto">
          <a:xfrm>
            <a:off x="0" y="-154745"/>
            <a:ext cx="12192000" cy="6858000"/>
          </a:xfrm>
          <a:prstGeom prst="rect">
            <a:avLst/>
          </a:prstGeom>
          <a:noFill/>
          <a:ln w="9525">
            <a:noFill/>
            <a:miter lim="800000"/>
            <a:headEnd/>
            <a:tailEnd/>
          </a:ln>
        </p:spPr>
      </p:pic>
      <p:pic>
        <p:nvPicPr>
          <p:cNvPr id="1026" name="Picture 2" descr="Resultado de imagem para cimi indigenista">
            <a:extLst>
              <a:ext uri="{FF2B5EF4-FFF2-40B4-BE49-F238E27FC236}">
                <a16:creationId xmlns:a16="http://schemas.microsoft.com/office/drawing/2014/main" id="{19F7D367-2E6D-4BD8-A94F-61798019A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312" y="2132856"/>
            <a:ext cx="2857500" cy="177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961905" y="66000"/>
            <a:ext cx="5772925" cy="6635675"/>
          </a:xfrm>
        </p:spPr>
        <p:txBody>
          <a:bodyPr rtlCol="0">
            <a:normAutofit fontScale="92500"/>
          </a:bodyPr>
          <a:lstStyle/>
          <a:p>
            <a:pPr marL="1076325" lvl="4" indent="0">
              <a:lnSpc>
                <a:spcPct val="150000"/>
              </a:lnSpc>
              <a:spcBef>
                <a:spcPts val="0"/>
              </a:spcBef>
              <a:buNone/>
            </a:pPr>
            <a:r>
              <a:rPr lang="pt-BR" sz="2400" b="1" u="sng" dirty="0">
                <a:effectLst>
                  <a:outerShdw blurRad="38100" dist="38100" dir="2700000" algn="tl">
                    <a:srgbClr val="000000">
                      <a:alpha val="43137"/>
                    </a:srgbClr>
                  </a:outerShdw>
                </a:effectLst>
                <a:latin typeface="+mj-lt"/>
              </a:rPr>
              <a:t>Papa Francisco</a:t>
            </a:r>
            <a:r>
              <a:rPr lang="pt-BR" sz="2400" dirty="0">
                <a:latin typeface="+mj-lt"/>
              </a:rPr>
              <a:t>: </a:t>
            </a:r>
            <a:r>
              <a:rPr lang="pt-BR" sz="2400" b="1" i="1" dirty="0">
                <a:latin typeface="Times New Roman" panose="02020603050405020304" pitchFamily="18" charset="0"/>
                <a:cs typeface="Times New Roman" panose="02020603050405020304" pitchFamily="18" charset="0"/>
              </a:rPr>
              <a:t>A defesa do inocente nascituro deve ser clara, firme e apaixonada, porque nesse caso está em jogo a dignidade da vida humana, sempre sagrada, e exige o amor a toda a pessoa,  independentemente do seu desenvolvimento. [...]</a:t>
            </a:r>
            <a:r>
              <a:rPr lang="pt-BR" sz="2400" b="1" i="1" dirty="0">
                <a:solidFill>
                  <a:srgbClr val="FF0000"/>
                </a:solidFill>
                <a:latin typeface="Times New Roman" panose="02020603050405020304" pitchFamily="18" charset="0"/>
                <a:cs typeface="Times New Roman" panose="02020603050405020304" pitchFamily="18" charset="0"/>
              </a:rPr>
              <a:t> Igualmente sagrada é a vida dos pobres que já nasceram e se debatem na miséria, no abandono, na exclusão, [...] em todas as formas de descarte</a:t>
            </a:r>
            <a:r>
              <a:rPr lang="pt-BR" sz="2400" dirty="0">
                <a:latin typeface="+mj-lt"/>
              </a:rPr>
              <a:t> (GE, 101).</a:t>
            </a:r>
          </a:p>
          <a:p>
            <a:pPr marL="1076325" lvl="4" indent="0">
              <a:buNone/>
            </a:pPr>
            <a:endParaRPr lang="pt-BR" i="1" noProof="1">
              <a:latin typeface="+mj-lt"/>
            </a:endParaRP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71048" y="156326"/>
            <a:ext cx="2842672" cy="1216551"/>
          </a:xfrm>
        </p:spPr>
        <p:txBody>
          <a:bodyPr rtlCol="0"/>
          <a:lstStyle/>
          <a:p>
            <a:r>
              <a:rPr lang="pt-BR" sz="3600" noProof="1"/>
              <a:t>VIDA DO NASCITURO </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9334772" y="4052615"/>
            <a:ext cx="2592289" cy="2636912"/>
          </a:xfrm>
          <a:gradFill>
            <a:gsLst>
              <a:gs pos="0">
                <a:schemeClr val="tx2">
                  <a:lumMod val="75000"/>
                </a:schemeClr>
              </a:gs>
              <a:gs pos="76000">
                <a:schemeClr val="accent1"/>
              </a:gs>
            </a:gsLst>
            <a:path path="circle">
              <a:fillToRect l="100000" b="100000"/>
            </a:path>
          </a:gradFill>
        </p:spPr>
        <p:txBody>
          <a:bodyPr rtlCol="0">
            <a:normAutofit fontScale="92500" lnSpcReduction="20000"/>
          </a:bodyPr>
          <a:lstStyle/>
          <a:p>
            <a:r>
              <a:rPr lang="pt-BR" i="1" noProof="1"/>
              <a:t>Tentativas de legislar contra a vida de desprotegidos</a:t>
            </a:r>
          </a:p>
          <a:p>
            <a:endParaRPr lang="pt-BR" i="1" noProof="1"/>
          </a:p>
          <a:p>
            <a:r>
              <a:rPr lang="pt-BR" i="1" noProof="1"/>
              <a:t>O combate ao aborto, eutanásia, suicídio assistido.</a:t>
            </a:r>
            <a:br>
              <a:rPr lang="pt-BR" i="1" noProof="1"/>
            </a:br>
            <a:endParaRPr lang="pt-BR" i="1" noProof="1"/>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5" name="Imagem 4">
            <a:extLst>
              <a:ext uri="{FF2B5EF4-FFF2-40B4-BE49-F238E27FC236}">
                <a16:creationId xmlns:a16="http://schemas.microsoft.com/office/drawing/2014/main" id="{05056E6D-3568-47D8-9257-FDF614AB737F}"/>
              </a:ext>
            </a:extLst>
          </p:cNvPr>
          <p:cNvPicPr>
            <a:picLocks noChangeAspect="1"/>
          </p:cNvPicPr>
          <p:nvPr/>
        </p:nvPicPr>
        <p:blipFill>
          <a:blip r:embed="rId4" cstate="print"/>
          <a:stretch>
            <a:fillRect/>
          </a:stretch>
        </p:blipFill>
        <p:spPr>
          <a:xfrm>
            <a:off x="4798943" y="304236"/>
            <a:ext cx="3289454" cy="3259432"/>
          </a:xfrm>
          <a:prstGeom prst="ellipse">
            <a:avLst/>
          </a:prstGeom>
          <a:ln>
            <a:noFill/>
          </a:ln>
          <a:effectLst>
            <a:softEdge rad="112500"/>
          </a:effectLst>
        </p:spPr>
      </p:pic>
      <p:sp>
        <p:nvSpPr>
          <p:cNvPr id="14" name="Seta: para Baixo 13">
            <a:extLst>
              <a:ext uri="{FF2B5EF4-FFF2-40B4-BE49-F238E27FC236}">
                <a16:creationId xmlns:a16="http://schemas.microsoft.com/office/drawing/2014/main" id="{71426216-41F6-496C-A10B-CC4BBBD52602}"/>
              </a:ext>
            </a:extLst>
          </p:cNvPr>
          <p:cNvSpPr/>
          <p:nvPr/>
        </p:nvSpPr>
        <p:spPr>
          <a:xfrm rot="15375936" flipH="1" flipV="1">
            <a:off x="5409246" y="3945123"/>
            <a:ext cx="504056" cy="1080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Tree>
    <p:extLst>
      <p:ext uri="{BB962C8B-B14F-4D97-AF65-F5344CB8AC3E}">
        <p14:creationId xmlns:p14="http://schemas.microsoft.com/office/powerpoint/2010/main" val="2680383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endParaRPr lang="pt-BR"/>
          </a:p>
        </p:txBody>
      </p:sp>
      <p:sp>
        <p:nvSpPr>
          <p:cNvPr id="5" name="Subtítulo 4"/>
          <p:cNvSpPr>
            <a:spLocks noGrp="1"/>
          </p:cNvSpPr>
          <p:nvPr>
            <p:ph type="subTitle" idx="1"/>
          </p:nvPr>
        </p:nvSpPr>
        <p:spPr/>
        <p:txBody>
          <a:bodyPr/>
          <a:lstStyle/>
          <a:p>
            <a:endParaRPr lang="pt-BR"/>
          </a:p>
        </p:txBody>
      </p:sp>
      <p:pic>
        <p:nvPicPr>
          <p:cNvPr id="8194" name="Picture 2"/>
          <p:cNvPicPr>
            <a:picLocks noChangeAspect="1" noChangeArrowheads="1"/>
          </p:cNvPicPr>
          <p:nvPr/>
        </p:nvPicPr>
        <p:blipFill>
          <a:blip r:embed="rId2" cstate="print"/>
          <a:srcRect/>
          <a:stretch>
            <a:fillRect/>
          </a:stretch>
        </p:blipFill>
        <p:spPr bwMode="auto">
          <a:xfrm>
            <a:off x="-3175" y="0"/>
            <a:ext cx="12192000" cy="6858000"/>
          </a:xfrm>
          <a:prstGeom prst="rect">
            <a:avLst/>
          </a:prstGeom>
          <a:noFill/>
          <a:ln w="9525">
            <a:noFill/>
            <a:miter lim="800000"/>
            <a:headEnd/>
            <a:tailEnd/>
          </a:ln>
        </p:spPr>
      </p:pic>
      <p:pic>
        <p:nvPicPr>
          <p:cNvPr id="18" name="Espaço Reservado para Conteúdo 10" descr="Uma imagem contendo pessoa, grupo, em pé, homem&#10;&#10;Descrição gerada automaticamente">
            <a:extLst>
              <a:ext uri="{FF2B5EF4-FFF2-40B4-BE49-F238E27FC236}">
                <a16:creationId xmlns:a16="http://schemas.microsoft.com/office/drawing/2014/main" id="{ABFA4B39-4712-4857-8329-2AD3907FF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171" y="726881"/>
            <a:ext cx="3268065" cy="1833977"/>
          </a:xfrm>
          <a:prstGeom prst="rect">
            <a:avLst/>
          </a:prstGeom>
        </p:spPr>
      </p:pic>
      <p:pic>
        <p:nvPicPr>
          <p:cNvPr id="17" name="Imagem 16" descr="Uma imagem contendo screenshot, desenho&#10;&#10;Descrição gerada automaticamente">
            <a:extLst>
              <a:ext uri="{FF2B5EF4-FFF2-40B4-BE49-F238E27FC236}">
                <a16:creationId xmlns:a16="http://schemas.microsoft.com/office/drawing/2014/main" id="{A2D67DD0-1901-4B13-BBA5-DB1D8B2AE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638" y="3708116"/>
            <a:ext cx="3375187" cy="1953132"/>
          </a:xfrm>
          <a:prstGeom prst="rect">
            <a:avLst/>
          </a:prstGeom>
        </p:spPr>
      </p:pic>
      <p:pic>
        <p:nvPicPr>
          <p:cNvPr id="20" name="Imagem 19" descr="Uma imagem contendo texto, desenho, comida&#10;&#10;Descrição gerada automaticamente">
            <a:extLst>
              <a:ext uri="{FF2B5EF4-FFF2-40B4-BE49-F238E27FC236}">
                <a16:creationId xmlns:a16="http://schemas.microsoft.com/office/drawing/2014/main" id="{FFDCC59F-B78E-42F2-A157-2041D169C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8" y="4220161"/>
            <a:ext cx="2416098" cy="2703326"/>
          </a:xfrm>
          <a:prstGeom prst="rect">
            <a:avLst/>
          </a:prstGeom>
        </p:spPr>
      </p:pic>
      <p:pic>
        <p:nvPicPr>
          <p:cNvPr id="22" name="Imagem 21" descr="Uma imagem contendo texto, comida, placa&#10;&#10;Descrição gerada automaticamente">
            <a:extLst>
              <a:ext uri="{FF2B5EF4-FFF2-40B4-BE49-F238E27FC236}">
                <a16:creationId xmlns:a16="http://schemas.microsoft.com/office/drawing/2014/main" id="{FF895DB1-5F73-498A-996A-1119FE4F16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48" y="876431"/>
            <a:ext cx="2416098" cy="2552569"/>
          </a:xfrm>
          <a:prstGeom prst="rect">
            <a:avLst/>
          </a:prstGeom>
        </p:spPr>
      </p:pic>
      <p:sp>
        <p:nvSpPr>
          <p:cNvPr id="23" name="Retângulo 22">
            <a:extLst>
              <a:ext uri="{FF2B5EF4-FFF2-40B4-BE49-F238E27FC236}">
                <a16:creationId xmlns:a16="http://schemas.microsoft.com/office/drawing/2014/main" id="{8EF3F820-F68C-4394-AB4D-838281FC2208}"/>
              </a:ext>
            </a:extLst>
          </p:cNvPr>
          <p:cNvSpPr/>
          <p:nvPr/>
        </p:nvSpPr>
        <p:spPr>
          <a:xfrm>
            <a:off x="175496" y="3494487"/>
            <a:ext cx="2479273" cy="923330"/>
          </a:xfrm>
          <a:prstGeom prst="rect">
            <a:avLst/>
          </a:prstGeom>
          <a:ln>
            <a:solidFill>
              <a:srgbClr val="FF0000"/>
            </a:solidFill>
          </a:ln>
        </p:spPr>
        <p:txBody>
          <a:bodyPr wrap="square">
            <a:spAutoFit/>
          </a:bodyPr>
          <a:lstStyle/>
          <a:p>
            <a:r>
              <a:rPr lang="pt-BR" b="1" dirty="0">
                <a:solidFill>
                  <a:srgbClr val="333333"/>
                </a:solidFill>
                <a:latin typeface="Roboto" panose="02000000000000000000" pitchFamily="2" charset="0"/>
              </a:rPr>
              <a:t>Atos 28:2 - Paulo é gentilmente acolhido após um naufrágio.</a:t>
            </a:r>
            <a:endParaRPr lang="pt-BR" b="1" i="0" u="none" strike="noStrike" dirty="0">
              <a:solidFill>
                <a:srgbClr val="333333"/>
              </a:solidFill>
              <a:effectLst/>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701984" y="140452"/>
            <a:ext cx="5360431" cy="6331439"/>
          </a:xfrm>
        </p:spPr>
        <p:txBody>
          <a:bodyPr rtlCol="0">
            <a:normAutofit fontScale="92500" lnSpcReduction="10000"/>
          </a:bodyPr>
          <a:lstStyle/>
          <a:p>
            <a:pPr lvl="4"/>
            <a:r>
              <a:rPr lang="pt-BR" sz="2500" b="1" dirty="0">
                <a:solidFill>
                  <a:schemeClr val="tx1"/>
                </a:solidFill>
                <a:latin typeface="+mj-lt"/>
              </a:rPr>
              <a:t>DESOCUPADO: É o que se chama popularmente de desempregado: a pessoa que procurou uma vaga na semana em que foi questionada pelo IBGE, mas não encontrou. </a:t>
            </a:r>
            <a:r>
              <a:rPr lang="pt-BR" sz="2500" b="1" dirty="0">
                <a:solidFill>
                  <a:srgbClr val="FF0000"/>
                </a:solidFill>
                <a:latin typeface="+mj-lt"/>
              </a:rPr>
              <a:t>São 13,4 milhões no último trimestre de 2019</a:t>
            </a:r>
          </a:p>
          <a:p>
            <a:pPr marL="1076325" lvl="4" indent="0">
              <a:buNone/>
            </a:pPr>
            <a:endParaRPr lang="pt-BR" sz="2500" b="1" dirty="0">
              <a:solidFill>
                <a:schemeClr val="tx1"/>
              </a:solidFill>
              <a:latin typeface="+mj-lt"/>
            </a:endParaRPr>
          </a:p>
          <a:p>
            <a:pPr lvl="4"/>
            <a:r>
              <a:rPr lang="pt-BR" sz="2500" b="1" i="1" noProof="1">
                <a:solidFill>
                  <a:schemeClr val="tx1"/>
                </a:solidFill>
                <a:latin typeface="+mj-lt"/>
              </a:rPr>
              <a:t>DESALENTADO: </a:t>
            </a:r>
            <a:r>
              <a:rPr lang="pt-BR" sz="2500" b="1" noProof="1">
                <a:solidFill>
                  <a:schemeClr val="tx1"/>
                </a:solidFill>
                <a:latin typeface="+mj-lt"/>
              </a:rPr>
              <a:t>É o trabalhador que nem procurou vaga na semana, porque não achou que conseguiria. Inclui quem se acha muito jovem, muito idoso, pouco experiente ou acredita que não encontrará oportunidade. São 4,8 milhões de pessoas</a:t>
            </a: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3060000" cy="1216551"/>
          </a:xfrm>
        </p:spPr>
        <p:txBody>
          <a:bodyPr rtlCol="0"/>
          <a:lstStyle/>
          <a:p>
            <a:r>
              <a:rPr lang="pt-BR" sz="3600" noProof="1"/>
              <a:t>DESEMPREGO</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9224263" y="5809958"/>
            <a:ext cx="2842673" cy="1048043"/>
          </a:xfrm>
          <a:gradFill>
            <a:gsLst>
              <a:gs pos="0">
                <a:schemeClr val="tx2">
                  <a:lumMod val="75000"/>
                </a:schemeClr>
              </a:gs>
              <a:gs pos="76000">
                <a:schemeClr val="accent1"/>
              </a:gs>
            </a:gsLst>
            <a:path path="circle">
              <a:fillToRect l="100000" b="100000"/>
            </a:path>
          </a:gradFill>
        </p:spPr>
        <p:txBody>
          <a:bodyPr rtlCol="0"/>
          <a:lstStyle/>
          <a:p>
            <a:r>
              <a:rPr lang="pt-BR" i="1" noProof="1"/>
              <a:t>Dados do IBGE</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2" name="Imagem 1">
            <a:extLst>
              <a:ext uri="{FF2B5EF4-FFF2-40B4-BE49-F238E27FC236}">
                <a16:creationId xmlns:a16="http://schemas.microsoft.com/office/drawing/2014/main" id="{C28ABA17-C963-4676-AC6D-C66A77204E5A}"/>
              </a:ext>
            </a:extLst>
          </p:cNvPr>
          <p:cNvPicPr>
            <a:picLocks noChangeAspect="1"/>
          </p:cNvPicPr>
          <p:nvPr/>
        </p:nvPicPr>
        <p:blipFill>
          <a:blip r:embed="rId4" cstate="print"/>
          <a:stretch>
            <a:fillRect/>
          </a:stretch>
        </p:blipFill>
        <p:spPr>
          <a:xfrm>
            <a:off x="4658447" y="500326"/>
            <a:ext cx="3599241" cy="3035628"/>
          </a:xfrm>
          <a:prstGeom prst="ellipse">
            <a:avLst/>
          </a:prstGeom>
          <a:ln>
            <a:noFill/>
          </a:ln>
          <a:effectLst>
            <a:softEdge rad="112500"/>
          </a:effectLst>
        </p:spPr>
      </p:pic>
      <p:pic>
        <p:nvPicPr>
          <p:cNvPr id="4098" name="Picture 2" descr="Resultado de imagem para pastoral operaria">
            <a:extLst>
              <a:ext uri="{FF2B5EF4-FFF2-40B4-BE49-F238E27FC236}">
                <a16:creationId xmlns:a16="http://schemas.microsoft.com/office/drawing/2014/main" id="{DBA10B1C-087A-46CD-87FF-1E796079F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5889" y="4563753"/>
            <a:ext cx="2310147" cy="218738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Tela de celular com texto preto sobre fundo branco&#10;&#10;Descrição gerada automaticamente">
            <a:extLst>
              <a:ext uri="{FF2B5EF4-FFF2-40B4-BE49-F238E27FC236}">
                <a16:creationId xmlns:a16="http://schemas.microsoft.com/office/drawing/2014/main" id="{6FB008D1-FDF9-469F-B480-9C1B0EFAB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9558" y="4614129"/>
            <a:ext cx="3620518" cy="2038124"/>
          </a:xfrm>
          <a:prstGeom prst="rect">
            <a:avLst/>
          </a:prstGeom>
        </p:spPr>
      </p:pic>
    </p:spTree>
    <p:extLst>
      <p:ext uri="{BB962C8B-B14F-4D97-AF65-F5344CB8AC3E}">
        <p14:creationId xmlns:p14="http://schemas.microsoft.com/office/powerpoint/2010/main" val="2720884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89345" y="9000"/>
            <a:ext cx="9615196" cy="6555641"/>
          </a:xfrm>
          <a:prstGeom prst="rect">
            <a:avLst/>
          </a:prstGeom>
          <a:noFill/>
        </p:spPr>
        <p:txBody>
          <a:bodyPr wrap="none" rtlCol="0">
            <a:spAutoFit/>
          </a:bodyPr>
          <a:lstStyle/>
          <a:p>
            <a:pPr fontAlgn="base"/>
            <a:r>
              <a:rPr lang="pt-BR" sz="2000" b="1" dirty="0"/>
              <a:t>Oração da Campanha da Fraternidade 2020</a:t>
            </a:r>
          </a:p>
          <a:p>
            <a:pPr fontAlgn="base"/>
            <a:r>
              <a:rPr lang="pt-BR" sz="2000" dirty="0"/>
              <a:t>Deus, nosso Pai, fonte da vida e princípio do bem viver, criastes o ser humano e </a:t>
            </a:r>
          </a:p>
          <a:p>
            <a:pPr fontAlgn="base"/>
            <a:r>
              <a:rPr lang="pt-BR" sz="2000" dirty="0"/>
              <a:t>Lhe confiastes o mundo como um jardim a ser cultivado com amor</a:t>
            </a:r>
            <a:r>
              <a:rPr lang="pt-BR" sz="2000" u="sng" dirty="0">
                <a:hlinkClick r:id="rId2"/>
              </a:rPr>
              <a:t>.</a:t>
            </a:r>
            <a:endParaRPr lang="pt-BR" sz="2000" u="sng" dirty="0"/>
          </a:p>
          <a:p>
            <a:pPr fontAlgn="base"/>
            <a:endParaRPr lang="pt-BR" sz="2000" dirty="0"/>
          </a:p>
          <a:p>
            <a:pPr fontAlgn="base"/>
            <a:r>
              <a:rPr lang="pt-BR" sz="2000" dirty="0"/>
              <a:t>Dai-nos um coração acolhedor para assumir a vida como dom e compromisso</a:t>
            </a:r>
            <a:r>
              <a:rPr lang="pt-BR" sz="2000" u="sng" dirty="0">
                <a:hlinkClick r:id="rId2"/>
              </a:rPr>
              <a:t>.</a:t>
            </a:r>
            <a:endParaRPr lang="pt-BR" sz="2000" dirty="0"/>
          </a:p>
          <a:p>
            <a:pPr fontAlgn="base"/>
            <a:r>
              <a:rPr lang="pt-BR" sz="2000" b="1" dirty="0">
                <a:solidFill>
                  <a:schemeClr val="accent6">
                    <a:lumMod val="50000"/>
                  </a:schemeClr>
                </a:solidFill>
              </a:rPr>
              <a:t>Abri nossos olhos </a:t>
            </a:r>
            <a:r>
              <a:rPr lang="pt-BR" sz="2000" dirty="0"/>
              <a:t>para ver as necessidades dos nossos irmãos e irmãs,</a:t>
            </a:r>
            <a:br>
              <a:rPr lang="pt-BR" sz="2000" dirty="0"/>
            </a:br>
            <a:r>
              <a:rPr lang="pt-BR" sz="2000" dirty="0"/>
              <a:t>sobretudo dos mais pobres e marginalizados</a:t>
            </a:r>
            <a:r>
              <a:rPr lang="pt-BR" sz="2000" u="sng" dirty="0">
                <a:hlinkClick r:id="rId2"/>
              </a:rPr>
              <a:t>.</a:t>
            </a:r>
            <a:endParaRPr lang="pt-BR" sz="2000" u="sng" dirty="0"/>
          </a:p>
          <a:p>
            <a:pPr fontAlgn="base"/>
            <a:endParaRPr lang="pt-BR" sz="2000" dirty="0"/>
          </a:p>
          <a:p>
            <a:pPr fontAlgn="base"/>
            <a:r>
              <a:rPr lang="pt-BR" sz="2000" dirty="0"/>
              <a:t>Ensinai-nos a </a:t>
            </a:r>
            <a:r>
              <a:rPr lang="pt-BR" sz="2000" b="1" dirty="0">
                <a:solidFill>
                  <a:schemeClr val="accent6">
                    <a:lumMod val="50000"/>
                  </a:schemeClr>
                </a:solidFill>
              </a:rPr>
              <a:t>sentir a verdadeira compaixão</a:t>
            </a:r>
            <a:r>
              <a:rPr lang="pt-BR" sz="2000" dirty="0"/>
              <a:t> expressa no cuidado fraterno,</a:t>
            </a:r>
            <a:br>
              <a:rPr lang="pt-BR" sz="2000" dirty="0"/>
            </a:br>
            <a:r>
              <a:rPr lang="pt-BR" sz="2000" dirty="0"/>
              <a:t>próprio de quem reconhece no próximo o rosto do vosso Filho</a:t>
            </a:r>
            <a:r>
              <a:rPr lang="pt-BR" sz="2000" u="sng" dirty="0">
                <a:hlinkClick r:id="rId3"/>
              </a:rPr>
              <a:t>.</a:t>
            </a:r>
            <a:endParaRPr lang="pt-BR" sz="2000" u="sng" dirty="0"/>
          </a:p>
          <a:p>
            <a:pPr fontAlgn="base"/>
            <a:endParaRPr lang="pt-BR" sz="2000" dirty="0"/>
          </a:p>
          <a:p>
            <a:pPr fontAlgn="base"/>
            <a:r>
              <a:rPr lang="pt-BR" sz="2000" dirty="0"/>
              <a:t>Inspirai-nos </a:t>
            </a:r>
            <a:r>
              <a:rPr lang="pt-BR" sz="2000" b="1" dirty="0">
                <a:solidFill>
                  <a:schemeClr val="accent6">
                    <a:lumMod val="50000"/>
                  </a:schemeClr>
                </a:solidFill>
              </a:rPr>
              <a:t>palavras e ações para sermos construtores de uma nova sociedade,</a:t>
            </a:r>
            <a:br>
              <a:rPr lang="pt-BR" sz="2000" b="1" dirty="0">
                <a:solidFill>
                  <a:schemeClr val="accent6">
                    <a:lumMod val="50000"/>
                  </a:schemeClr>
                </a:solidFill>
              </a:rPr>
            </a:br>
            <a:r>
              <a:rPr lang="pt-BR" sz="2000" b="1" dirty="0">
                <a:solidFill>
                  <a:schemeClr val="accent6">
                    <a:lumMod val="50000"/>
                  </a:schemeClr>
                </a:solidFill>
              </a:rPr>
              <a:t>reconciliada no amor</a:t>
            </a:r>
            <a:r>
              <a:rPr lang="pt-BR" sz="2000" b="1" u="sng" dirty="0">
                <a:solidFill>
                  <a:schemeClr val="accent6">
                    <a:lumMod val="50000"/>
                  </a:schemeClr>
                </a:solidFill>
                <a:hlinkClick r:id="rId2">
                  <a:extLst>
                    <a:ext uri="{A12FA001-AC4F-418D-AE19-62706E023703}">
                      <ahyp:hlinkClr xmlns:ahyp="http://schemas.microsoft.com/office/drawing/2018/hyperlinkcolor" val="tx"/>
                    </a:ext>
                  </a:extLst>
                </a:hlinkClick>
              </a:rPr>
              <a:t>.</a:t>
            </a:r>
            <a:endParaRPr lang="pt-BR" sz="2000" b="1" u="sng" dirty="0">
              <a:solidFill>
                <a:schemeClr val="accent6">
                  <a:lumMod val="50000"/>
                </a:schemeClr>
              </a:solidFill>
            </a:endParaRPr>
          </a:p>
          <a:p>
            <a:pPr fontAlgn="base"/>
            <a:endParaRPr lang="pt-BR" sz="2000" dirty="0"/>
          </a:p>
          <a:p>
            <a:pPr fontAlgn="base"/>
            <a:r>
              <a:rPr lang="pt-BR" sz="2000" dirty="0"/>
              <a:t>Dai-nos a graça de vivermos em </a:t>
            </a:r>
            <a:r>
              <a:rPr lang="pt-BR" sz="2000" b="1" dirty="0">
                <a:solidFill>
                  <a:schemeClr val="accent6">
                    <a:lumMod val="50000"/>
                  </a:schemeClr>
                </a:solidFill>
              </a:rPr>
              <a:t>comunidades eclesiais missionárias</a:t>
            </a:r>
            <a:r>
              <a:rPr lang="pt-BR" sz="2000" dirty="0"/>
              <a:t>,</a:t>
            </a:r>
            <a:br>
              <a:rPr lang="pt-BR" sz="2000" dirty="0"/>
            </a:br>
            <a:r>
              <a:rPr lang="pt-BR" sz="2000" dirty="0"/>
              <a:t>que, compadecidas, vejam, se aproximem e cuidem daqueles que sofrem,</a:t>
            </a:r>
            <a:br>
              <a:rPr lang="pt-BR" sz="2000" dirty="0"/>
            </a:br>
            <a:r>
              <a:rPr lang="pt-BR" sz="2000" dirty="0"/>
              <a:t>a exemplo de Maria, a Senhora da Conceição Aparecida,</a:t>
            </a:r>
            <a:br>
              <a:rPr lang="pt-BR" sz="2000" dirty="0"/>
            </a:br>
            <a:r>
              <a:rPr lang="pt-BR" sz="2000" dirty="0"/>
              <a:t>e de Santa Dulce dos Pobres, Anjo Bom do Brasil</a:t>
            </a:r>
            <a:r>
              <a:rPr lang="pt-BR" sz="2000" u="sng" dirty="0">
                <a:hlinkClick r:id="rId2"/>
              </a:rPr>
              <a:t>.</a:t>
            </a:r>
            <a:endParaRPr lang="pt-BR" sz="2000" u="sng" dirty="0"/>
          </a:p>
          <a:p>
            <a:pPr fontAlgn="base"/>
            <a:endParaRPr lang="pt-BR" sz="2000" dirty="0"/>
          </a:p>
          <a:p>
            <a:pPr fontAlgn="base"/>
            <a:r>
              <a:rPr lang="pt-BR" sz="2000" dirty="0"/>
              <a:t>Por Jesus, o Filho amado,</a:t>
            </a:r>
            <a:br>
              <a:rPr lang="pt-BR" sz="2000" dirty="0"/>
            </a:br>
            <a:r>
              <a:rPr lang="pt-BR" sz="2000" dirty="0"/>
              <a:t>no Espírito, Senhor que dá a vida</a:t>
            </a:r>
            <a:r>
              <a:rPr lang="pt-BR" sz="2000" u="sng" dirty="0">
                <a:hlinkClick r:id="rId3"/>
              </a:rPr>
              <a:t>.</a:t>
            </a:r>
            <a:r>
              <a:rPr lang="pt-BR" sz="2000" u="sng" dirty="0"/>
              <a:t> </a:t>
            </a:r>
            <a:r>
              <a:rPr lang="pt-BR" sz="2000" dirty="0"/>
              <a:t>Amém!</a:t>
            </a:r>
          </a:p>
        </p:txBody>
      </p:sp>
      <p:pic>
        <p:nvPicPr>
          <p:cNvPr id="3074" name="Picture 2" descr="Divulgação/CNB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 y="-9000"/>
            <a:ext cx="2237400" cy="31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3"/>
          </p:nvPr>
        </p:nvSpPr>
        <p:spPr/>
        <p:txBody>
          <a:bodyPr/>
          <a:lstStyle/>
          <a:p>
            <a:endParaRPr lang="pt-BR"/>
          </a:p>
        </p:txBody>
      </p:sp>
      <p:sp>
        <p:nvSpPr>
          <p:cNvPr id="3" name="Espaço Reservado para Imagem 2"/>
          <p:cNvSpPr>
            <a:spLocks noGrp="1"/>
          </p:cNvSpPr>
          <p:nvPr>
            <p:ph type="pic" sz="quarter" idx="10"/>
          </p:nvPr>
        </p:nvSpPr>
        <p:spPr/>
      </p:sp>
      <p:sp>
        <p:nvSpPr>
          <p:cNvPr id="4" name="Título 3"/>
          <p:cNvSpPr>
            <a:spLocks noGrp="1"/>
          </p:cNvSpPr>
          <p:nvPr>
            <p:ph type="ctrTitle"/>
          </p:nvPr>
        </p:nvSpPr>
        <p:spPr/>
        <p:txBody>
          <a:bodyPr/>
          <a:lstStyle/>
          <a:p>
            <a:endParaRPr lang="pt-BR"/>
          </a:p>
        </p:txBody>
      </p:sp>
      <p:sp>
        <p:nvSpPr>
          <p:cNvPr id="5" name="Subtítulo 4"/>
          <p:cNvSpPr>
            <a:spLocks noGrp="1"/>
          </p:cNvSpPr>
          <p:nvPr>
            <p:ph type="subTitle" idx="1"/>
          </p:nvPr>
        </p:nvSpPr>
        <p:spPr/>
        <p:txBody>
          <a:bodyPr/>
          <a:lstStyle/>
          <a:p>
            <a:endParaRPr lang="pt-BR"/>
          </a:p>
        </p:txBody>
      </p:sp>
      <p:pic>
        <p:nvPicPr>
          <p:cNvPr id="7170"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8" name="Retângulo 7">
            <a:extLst>
              <a:ext uri="{FF2B5EF4-FFF2-40B4-BE49-F238E27FC236}">
                <a16:creationId xmlns:a16="http://schemas.microsoft.com/office/drawing/2014/main" id="{DC5EB696-57D4-4B04-881D-2BD1813647B1}"/>
              </a:ext>
            </a:extLst>
          </p:cNvPr>
          <p:cNvSpPr/>
          <p:nvPr/>
        </p:nvSpPr>
        <p:spPr>
          <a:xfrm>
            <a:off x="7743819" y="4441590"/>
            <a:ext cx="2808000" cy="1512000"/>
          </a:xfrm>
          <a:prstGeom prst="rect">
            <a:avLst/>
          </a:prstGeom>
          <a:solidFill>
            <a:schemeClr val="tx1">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effectLst>
                  <a:outerShdw blurRad="38100" dist="38100" dir="2700000" algn="tl">
                    <a:srgbClr val="000000">
                      <a:alpha val="43137"/>
                    </a:srgbClr>
                  </a:outerShdw>
                </a:effectLst>
              </a:rPr>
              <a:t>Consumidor</a:t>
            </a:r>
            <a:r>
              <a:rPr lang="en-US" sz="2800" b="1" dirty="0">
                <a:effectLst>
                  <a:outerShdw blurRad="38100" dist="38100" dir="2700000" algn="tl">
                    <a:srgbClr val="000000">
                      <a:alpha val="43137"/>
                    </a:srgbClr>
                  </a:outerShdw>
                </a:effectLst>
              </a:rPr>
              <a:t>/a </a:t>
            </a:r>
            <a:r>
              <a:rPr lang="en-US" sz="2800" b="1" dirty="0" err="1">
                <a:effectLst>
                  <a:outerShdw blurRad="38100" dist="38100" dir="2700000" algn="tl">
                    <a:srgbClr val="000000">
                      <a:alpha val="43137"/>
                    </a:srgbClr>
                  </a:outerShdw>
                </a:effectLst>
              </a:rPr>
              <a:t>consciente</a:t>
            </a:r>
            <a:endParaRPr lang="en-US" sz="2800" b="1" dirty="0">
              <a:effectLst>
                <a:outerShdw blurRad="38100" dist="38100" dir="2700000" algn="tl">
                  <a:srgbClr val="000000">
                    <a:alpha val="43137"/>
                  </a:srgbClr>
                </a:outerShdw>
              </a:effectLst>
            </a:endParaRPr>
          </a:p>
          <a:p>
            <a:pPr algn="ctr"/>
            <a:endParaRPr lang="pt-BR" sz="2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750994" y="106863"/>
            <a:ext cx="5549936" cy="6751137"/>
          </a:xfrm>
        </p:spPr>
        <p:txBody>
          <a:bodyPr rtlCol="0">
            <a:normAutofit lnSpcReduction="10000"/>
          </a:bodyPr>
          <a:lstStyle/>
          <a:p>
            <a:pPr lvl="4"/>
            <a:r>
              <a:rPr lang="pt-BR" sz="2300" b="1" dirty="0">
                <a:solidFill>
                  <a:schemeClr val="tx1"/>
                </a:solidFill>
                <a:latin typeface="+mj-lt"/>
              </a:rPr>
              <a:t>Incluem: </a:t>
            </a:r>
            <a:br>
              <a:rPr lang="pt-BR" sz="2300" b="1" dirty="0">
                <a:solidFill>
                  <a:schemeClr val="tx1"/>
                </a:solidFill>
                <a:latin typeface="+mj-lt"/>
              </a:rPr>
            </a:br>
            <a:r>
              <a:rPr lang="pt-BR" sz="2300" b="1" dirty="0">
                <a:solidFill>
                  <a:schemeClr val="tx1"/>
                </a:solidFill>
                <a:latin typeface="+mj-lt"/>
              </a:rPr>
              <a:t>fobia, transtorno obsessivo-compulsivo, estresse, ataques, pânico, automutilação (que substitui a dor emocional pela dor física) e </a:t>
            </a:r>
            <a:r>
              <a:rPr lang="pt-BR" sz="2300" b="1" i="1" dirty="0">
                <a:solidFill>
                  <a:schemeClr val="tx1"/>
                </a:solidFill>
                <a:latin typeface="+mj-lt"/>
              </a:rPr>
              <a:t>bullying</a:t>
            </a:r>
            <a:r>
              <a:rPr lang="pt-BR" sz="2300" b="1" dirty="0">
                <a:solidFill>
                  <a:schemeClr val="tx1"/>
                </a:solidFill>
                <a:latin typeface="+mj-lt"/>
              </a:rPr>
              <a:t> (que atesta a indiferença pelo outro em pontos  sensíveis).</a:t>
            </a:r>
          </a:p>
          <a:p>
            <a:pPr marL="1076325" lvl="4" indent="0">
              <a:buNone/>
            </a:pPr>
            <a:endParaRPr lang="pt-BR" sz="2300" b="1" dirty="0">
              <a:solidFill>
                <a:schemeClr val="tx1"/>
              </a:solidFill>
              <a:latin typeface="+mj-lt"/>
            </a:endParaRPr>
          </a:p>
          <a:p>
            <a:pPr lvl="4"/>
            <a:r>
              <a:rPr lang="pt-BR" sz="2300" b="1" dirty="0">
                <a:solidFill>
                  <a:schemeClr val="tx1"/>
                </a:solidFill>
                <a:latin typeface="+mj-lt"/>
              </a:rPr>
              <a:t>São 322 milhões de diagnosticados com </a:t>
            </a:r>
            <a:r>
              <a:rPr lang="pt-BR" sz="2300" b="1" dirty="0">
                <a:solidFill>
                  <a:srgbClr val="00B050"/>
                </a:solidFill>
                <a:latin typeface="+mj-lt"/>
              </a:rPr>
              <a:t>depressão</a:t>
            </a:r>
            <a:r>
              <a:rPr lang="pt-BR" sz="2300" b="1" dirty="0">
                <a:solidFill>
                  <a:schemeClr val="tx1"/>
                </a:solidFill>
                <a:latin typeface="+mj-lt"/>
              </a:rPr>
              <a:t> (4,4% da população mundial). Os brasileiros com ansiedade são 9,3% da população.</a:t>
            </a:r>
          </a:p>
          <a:p>
            <a:pPr marL="1076325" lvl="4" indent="0">
              <a:buNone/>
            </a:pPr>
            <a:endParaRPr lang="pt-BR" sz="2300" b="1" dirty="0">
              <a:solidFill>
                <a:schemeClr val="tx1"/>
              </a:solidFill>
              <a:latin typeface="+mj-lt"/>
            </a:endParaRPr>
          </a:p>
          <a:p>
            <a:pPr lvl="4"/>
            <a:r>
              <a:rPr lang="pt-BR" sz="2300" b="1" dirty="0">
                <a:solidFill>
                  <a:schemeClr val="tx1"/>
                </a:solidFill>
                <a:latin typeface="+mj-lt"/>
              </a:rPr>
              <a:t>Estas patologias aumentam em situação de pobreza, desemprego, sexualidade desregrada, ruptura de relacionamentos, doenças, álcool, drogas.</a:t>
            </a: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2842672" cy="1216551"/>
          </a:xfrm>
        </p:spPr>
        <p:txBody>
          <a:bodyPr rtlCol="0">
            <a:normAutofit fontScale="90000"/>
          </a:bodyPr>
          <a:lstStyle/>
          <a:p>
            <a:r>
              <a:rPr lang="pt-BR" sz="3600" noProof="1"/>
              <a:t>DOENÇAS EMOCIONAIS</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249422" y="5809958"/>
            <a:ext cx="3417558" cy="1048043"/>
          </a:xfrm>
          <a:gradFill>
            <a:gsLst>
              <a:gs pos="0">
                <a:schemeClr val="tx2">
                  <a:lumMod val="75000"/>
                </a:schemeClr>
              </a:gs>
              <a:gs pos="76000">
                <a:schemeClr val="accent1"/>
              </a:gs>
            </a:gsLst>
            <a:path path="circle">
              <a:fillToRect l="100000" b="100000"/>
            </a:path>
          </a:gradFill>
        </p:spPr>
        <p:txBody>
          <a:bodyPr rtlCol="0"/>
          <a:lstStyle/>
          <a:p>
            <a:r>
              <a:rPr lang="pt-BR" i="1" noProof="1"/>
              <a:t>Dados da Revista Nova Escola 08/08/19</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2" name="Imagem 1">
            <a:extLst>
              <a:ext uri="{FF2B5EF4-FFF2-40B4-BE49-F238E27FC236}">
                <a16:creationId xmlns:a16="http://schemas.microsoft.com/office/drawing/2014/main" id="{2E64578E-FA73-4A56-BC79-7DBC90FCD367}"/>
              </a:ext>
            </a:extLst>
          </p:cNvPr>
          <p:cNvPicPr>
            <a:picLocks noChangeAspect="1"/>
          </p:cNvPicPr>
          <p:nvPr/>
        </p:nvPicPr>
        <p:blipFill>
          <a:blip r:embed="rId4" cstate="print"/>
          <a:stretch>
            <a:fillRect/>
          </a:stretch>
        </p:blipFill>
        <p:spPr>
          <a:xfrm>
            <a:off x="4754521" y="284164"/>
            <a:ext cx="3332882" cy="3333750"/>
          </a:xfrm>
          <a:prstGeom prst="ellipse">
            <a:avLst/>
          </a:prstGeom>
          <a:ln>
            <a:noFill/>
          </a:ln>
          <a:effectLst>
            <a:softEdge rad="112500"/>
          </a:effectLst>
        </p:spPr>
      </p:pic>
    </p:spTree>
    <p:extLst>
      <p:ext uri="{BB962C8B-B14F-4D97-AF65-F5344CB8AC3E}">
        <p14:creationId xmlns:p14="http://schemas.microsoft.com/office/powerpoint/2010/main" val="92434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750994" y="106863"/>
            <a:ext cx="5549936" cy="6751137"/>
          </a:xfrm>
        </p:spPr>
        <p:txBody>
          <a:bodyPr rtlCol="0"/>
          <a:lstStyle/>
          <a:p>
            <a:pPr lvl="4"/>
            <a:r>
              <a:rPr lang="pt-BR" sz="3200" dirty="0">
                <a:solidFill>
                  <a:schemeClr val="tx1"/>
                </a:solidFill>
                <a:latin typeface="+mj-lt"/>
              </a:rPr>
              <a:t>Em 2016 houve 11.433 mortes por suicídio, </a:t>
            </a:r>
            <a:br>
              <a:rPr lang="pt-BR" sz="3200" dirty="0">
                <a:solidFill>
                  <a:schemeClr val="tx1"/>
                </a:solidFill>
                <a:latin typeface="+mj-lt"/>
              </a:rPr>
            </a:br>
            <a:r>
              <a:rPr lang="pt-BR" sz="3200" dirty="0">
                <a:solidFill>
                  <a:srgbClr val="FF0000"/>
                </a:solidFill>
                <a:latin typeface="+mj-lt"/>
              </a:rPr>
              <a:t>31 casos por dia,</a:t>
            </a:r>
            <a:br>
              <a:rPr lang="pt-BR" sz="3200" dirty="0">
                <a:solidFill>
                  <a:srgbClr val="FF0000"/>
                </a:solidFill>
                <a:latin typeface="+mj-lt"/>
              </a:rPr>
            </a:br>
            <a:r>
              <a:rPr lang="pt-BR" sz="3200" dirty="0">
                <a:solidFill>
                  <a:srgbClr val="FF0000"/>
                </a:solidFill>
                <a:latin typeface="+mj-lt"/>
              </a:rPr>
              <a:t>por enforcamento, intoxicação, arma de fogo.</a:t>
            </a:r>
          </a:p>
          <a:p>
            <a:pPr lvl="4"/>
            <a:endParaRPr lang="pt-BR" sz="3200" dirty="0">
              <a:solidFill>
                <a:schemeClr val="tx1"/>
              </a:solidFill>
              <a:latin typeface="+mj-lt"/>
            </a:endParaRPr>
          </a:p>
          <a:p>
            <a:pPr lvl="4"/>
            <a:r>
              <a:rPr lang="pt-BR" sz="3200" dirty="0">
                <a:solidFill>
                  <a:schemeClr val="tx1"/>
                </a:solidFill>
                <a:latin typeface="+mj-lt"/>
              </a:rPr>
              <a:t>Jovens de 15 a 29 anos são as maiores vítimas, </a:t>
            </a:r>
            <a:br>
              <a:rPr lang="pt-BR" sz="3200" dirty="0">
                <a:solidFill>
                  <a:schemeClr val="tx1"/>
                </a:solidFill>
                <a:latin typeface="+mj-lt"/>
              </a:rPr>
            </a:br>
            <a:r>
              <a:rPr lang="pt-BR" sz="3200" dirty="0">
                <a:solidFill>
                  <a:schemeClr val="tx1"/>
                </a:solidFill>
                <a:latin typeface="+mj-lt"/>
              </a:rPr>
              <a:t>tendo o suicídio como quarta causa nesta faixa etária.</a:t>
            </a:r>
          </a:p>
          <a:p>
            <a:pPr lvl="4"/>
            <a:endParaRPr lang="pt-BR" sz="2300" dirty="0">
              <a:solidFill>
                <a:schemeClr val="tx1"/>
              </a:solidFill>
              <a:latin typeface="+mj-lt"/>
            </a:endParaRP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2842672" cy="1216551"/>
          </a:xfrm>
        </p:spPr>
        <p:txBody>
          <a:bodyPr rtlCol="0"/>
          <a:lstStyle/>
          <a:p>
            <a:r>
              <a:rPr lang="pt-BR" sz="3600" noProof="1"/>
              <a:t>SUICÍDIO</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249422" y="5809958"/>
            <a:ext cx="3417558" cy="1048043"/>
          </a:xfrm>
          <a:gradFill>
            <a:gsLst>
              <a:gs pos="0">
                <a:schemeClr val="tx2">
                  <a:lumMod val="75000"/>
                </a:schemeClr>
              </a:gs>
              <a:gs pos="76000">
                <a:schemeClr val="accent1"/>
              </a:gs>
            </a:gsLst>
            <a:path path="circle">
              <a:fillToRect l="100000" b="100000"/>
            </a:path>
          </a:gradFill>
        </p:spPr>
        <p:txBody>
          <a:bodyPr rtlCol="0"/>
          <a:lstStyle/>
          <a:p>
            <a:r>
              <a:rPr lang="pt-BR" i="1" noProof="1"/>
              <a:t>Saúde Governo, 08/08/19</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5" name="Imagem 4">
            <a:extLst>
              <a:ext uri="{FF2B5EF4-FFF2-40B4-BE49-F238E27FC236}">
                <a16:creationId xmlns:a16="http://schemas.microsoft.com/office/drawing/2014/main" id="{2FF97656-A5A3-466A-86AC-7A5287AB767E}"/>
              </a:ext>
            </a:extLst>
          </p:cNvPr>
          <p:cNvPicPr>
            <a:picLocks noChangeAspect="1"/>
          </p:cNvPicPr>
          <p:nvPr/>
        </p:nvPicPr>
        <p:blipFill>
          <a:blip r:embed="rId4" cstate="print"/>
          <a:stretch>
            <a:fillRect/>
          </a:stretch>
        </p:blipFill>
        <p:spPr>
          <a:xfrm>
            <a:off x="4798942" y="474638"/>
            <a:ext cx="3063024" cy="2954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1079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409181" y="106863"/>
            <a:ext cx="4171419" cy="6751137"/>
          </a:xfrm>
        </p:spPr>
        <p:txBody>
          <a:bodyPr rtlCol="0"/>
          <a:lstStyle/>
          <a:p>
            <a:pPr marL="342797" indent="-342797" defTabSz="914126" eaLnBrk="0" fontAlgn="base" hangingPunct="0">
              <a:lnSpc>
                <a:spcPct val="100000"/>
              </a:lnSpc>
              <a:spcAft>
                <a:spcPct val="0"/>
              </a:spcAft>
              <a:buFontTx/>
              <a:buChar char="•"/>
              <a:defRPr/>
            </a:pPr>
            <a:r>
              <a:rPr lang="pt-BR" altLang="pt-BR" sz="2399" kern="0" dirty="0">
                <a:solidFill>
                  <a:schemeClr val="accent2"/>
                </a:solidFill>
                <a:latin typeface="Humnst777 BT" pitchFamily="34" charset="0"/>
              </a:rPr>
              <a:t>Segundo Botega ( 2015) para prevenir suicídio são necessárias 3 atitudes.</a:t>
            </a:r>
          </a:p>
          <a:p>
            <a:pPr marL="342797" indent="-342797" defTabSz="914126" eaLnBrk="0" fontAlgn="base" hangingPunct="0">
              <a:lnSpc>
                <a:spcPct val="100000"/>
              </a:lnSpc>
              <a:spcAft>
                <a:spcPct val="0"/>
              </a:spcAft>
              <a:buFontTx/>
              <a:buChar char="•"/>
              <a:defRPr/>
            </a:pPr>
            <a:r>
              <a:rPr lang="pt-BR" altLang="pt-BR" sz="2399" b="1" kern="0" dirty="0">
                <a:solidFill>
                  <a:srgbClr val="FF0000"/>
                </a:solidFill>
                <a:latin typeface="Humnst777 BT" pitchFamily="34" charset="0"/>
              </a:rPr>
              <a:t>R</a:t>
            </a:r>
            <a:r>
              <a:rPr lang="pt-BR" altLang="pt-BR" sz="2399" kern="0" dirty="0">
                <a:solidFill>
                  <a:srgbClr val="FF0000"/>
                </a:solidFill>
                <a:latin typeface="Humnst777 BT" pitchFamily="34" charset="0"/>
              </a:rPr>
              <a:t>isco - Avaliar</a:t>
            </a:r>
          </a:p>
          <a:p>
            <a:pPr marL="342797" indent="-342797" defTabSz="914126" eaLnBrk="0" fontAlgn="base" hangingPunct="0">
              <a:lnSpc>
                <a:spcPct val="100000"/>
              </a:lnSpc>
              <a:spcAft>
                <a:spcPct val="0"/>
              </a:spcAft>
              <a:buFontTx/>
              <a:buChar char="•"/>
              <a:defRPr/>
            </a:pPr>
            <a:r>
              <a:rPr lang="pt-BR" altLang="pt-BR" sz="2399" b="1" kern="0" dirty="0">
                <a:solidFill>
                  <a:srgbClr val="FF0000"/>
                </a:solidFill>
                <a:latin typeface="Humnst777 BT" pitchFamily="34" charset="0"/>
              </a:rPr>
              <a:t>O</a:t>
            </a:r>
            <a:r>
              <a:rPr lang="pt-BR" altLang="pt-BR" sz="2399" kern="0" dirty="0">
                <a:solidFill>
                  <a:srgbClr val="FF0000"/>
                </a:solidFill>
                <a:latin typeface="Humnst777 BT" pitchFamily="34" charset="0"/>
              </a:rPr>
              <a:t>uvir -  Escutar com atenção e respeito</a:t>
            </a:r>
          </a:p>
          <a:p>
            <a:pPr marL="342797" indent="-342797" defTabSz="914126" eaLnBrk="0" fontAlgn="base" hangingPunct="0">
              <a:lnSpc>
                <a:spcPct val="100000"/>
              </a:lnSpc>
              <a:spcAft>
                <a:spcPct val="0"/>
              </a:spcAft>
              <a:buFontTx/>
              <a:buChar char="•"/>
              <a:defRPr/>
            </a:pPr>
            <a:r>
              <a:rPr lang="pt-BR" altLang="pt-BR" sz="2399" b="1" kern="0" dirty="0">
                <a:solidFill>
                  <a:srgbClr val="FF0000"/>
                </a:solidFill>
                <a:latin typeface="Humnst777 BT" pitchFamily="34" charset="0"/>
              </a:rPr>
              <a:t>C</a:t>
            </a:r>
            <a:r>
              <a:rPr lang="pt-BR" altLang="pt-BR" sz="2399" kern="0" dirty="0">
                <a:solidFill>
                  <a:srgbClr val="FF0000"/>
                </a:solidFill>
                <a:latin typeface="Humnst777 BT" pitchFamily="34" charset="0"/>
              </a:rPr>
              <a:t>onduzir – Profissional de saúde mental</a:t>
            </a:r>
          </a:p>
          <a:p>
            <a:pPr marL="342797" indent="-342797" defTabSz="914126" eaLnBrk="0" fontAlgn="base" hangingPunct="0">
              <a:lnSpc>
                <a:spcPct val="100000"/>
              </a:lnSpc>
              <a:spcAft>
                <a:spcPct val="0"/>
              </a:spcAft>
              <a:buFontTx/>
              <a:buChar char="•"/>
              <a:defRPr/>
            </a:pPr>
            <a:endParaRPr lang="pt-BR" altLang="pt-BR" sz="2399" b="1" kern="0" dirty="0">
              <a:solidFill>
                <a:schemeClr val="accent2"/>
              </a:solidFill>
              <a:latin typeface="Humnst777 BT" pitchFamily="34" charset="0"/>
            </a:endParaRPr>
          </a:p>
          <a:p>
            <a:pPr marL="342797" indent="-342797" defTabSz="914126" eaLnBrk="0" fontAlgn="base" hangingPunct="0">
              <a:lnSpc>
                <a:spcPct val="100000"/>
              </a:lnSpc>
              <a:spcAft>
                <a:spcPct val="0"/>
              </a:spcAft>
              <a:buNone/>
              <a:defRPr/>
            </a:pPr>
            <a:endParaRPr lang="pt-BR" altLang="pt-BR" sz="2399" b="1" kern="0" dirty="0">
              <a:solidFill>
                <a:schemeClr val="accent2"/>
              </a:solidFill>
              <a:latin typeface="Humnst777 BT" pitchFamily="34" charset="0"/>
            </a:endParaRPr>
          </a:p>
          <a:p>
            <a:pPr marL="0" indent="0" defTabSz="914126" eaLnBrk="0" fontAlgn="base" hangingPunct="0">
              <a:lnSpc>
                <a:spcPct val="100000"/>
              </a:lnSpc>
              <a:spcAft>
                <a:spcPct val="0"/>
              </a:spcAft>
              <a:buNone/>
              <a:defRPr/>
            </a:pPr>
            <a:r>
              <a:rPr lang="pt-BR" altLang="pt-BR" sz="2399" b="1" kern="0" dirty="0">
                <a:solidFill>
                  <a:schemeClr val="accent2"/>
                </a:solidFill>
                <a:latin typeface="Humnst777 BT" pitchFamily="34" charset="0"/>
              </a:rPr>
              <a:t>Fonte; </a:t>
            </a:r>
            <a:r>
              <a:rPr lang="pt-BR" altLang="pt-BR" sz="2399" kern="0" dirty="0" err="1">
                <a:solidFill>
                  <a:schemeClr val="accent2"/>
                </a:solidFill>
                <a:latin typeface="Humnst777 BT" pitchFamily="34" charset="0"/>
              </a:rPr>
              <a:t>Botega.Prefácio</a:t>
            </a:r>
            <a:r>
              <a:rPr lang="pt-BR" altLang="pt-BR" sz="2399" kern="0" dirty="0">
                <a:solidFill>
                  <a:schemeClr val="accent2"/>
                </a:solidFill>
                <a:latin typeface="Humnst777 BT" pitchFamily="34" charset="0"/>
              </a:rPr>
              <a:t> do livro; “E foram deixados  para trás”. 2017, São Paulo: Loyola</a:t>
            </a:r>
            <a:endParaRPr lang="pt-BR" altLang="pt-BR" sz="2399" b="1" kern="0" dirty="0">
              <a:solidFill>
                <a:schemeClr val="accent2"/>
              </a:solidFill>
              <a:latin typeface="Humnst777 BT" pitchFamily="34" charset="0"/>
            </a:endParaRPr>
          </a:p>
          <a:p>
            <a:pPr lvl="4"/>
            <a:endParaRPr lang="pt-BR" sz="2300" dirty="0">
              <a:solidFill>
                <a:schemeClr val="accent2"/>
              </a:solidFill>
              <a:latin typeface="+mj-lt"/>
            </a:endParaRP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2842672" cy="1216551"/>
          </a:xfrm>
        </p:spPr>
        <p:txBody>
          <a:bodyPr rtlCol="0"/>
          <a:lstStyle/>
          <a:p>
            <a:r>
              <a:rPr lang="pt-BR" sz="3600" noProof="1"/>
              <a:t>SUICÍDIO</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5" name="Imagem 4">
            <a:extLst>
              <a:ext uri="{FF2B5EF4-FFF2-40B4-BE49-F238E27FC236}">
                <a16:creationId xmlns:a16="http://schemas.microsoft.com/office/drawing/2014/main" id="{2FF97656-A5A3-466A-86AC-7A5287AB767E}"/>
              </a:ext>
            </a:extLst>
          </p:cNvPr>
          <p:cNvPicPr>
            <a:picLocks noChangeAspect="1"/>
          </p:cNvPicPr>
          <p:nvPr/>
        </p:nvPicPr>
        <p:blipFill>
          <a:blip r:embed="rId4" cstate="print"/>
          <a:stretch>
            <a:fillRect/>
          </a:stretch>
        </p:blipFill>
        <p:spPr>
          <a:xfrm>
            <a:off x="4798942" y="474638"/>
            <a:ext cx="3063024" cy="2954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tângulo 11">
            <a:extLst>
              <a:ext uri="{FF2B5EF4-FFF2-40B4-BE49-F238E27FC236}">
                <a16:creationId xmlns:a16="http://schemas.microsoft.com/office/drawing/2014/main" id="{361F378F-C4FE-4240-A46B-A75BE735D521}"/>
              </a:ext>
            </a:extLst>
          </p:cNvPr>
          <p:cNvSpPr/>
          <p:nvPr/>
        </p:nvSpPr>
        <p:spPr>
          <a:xfrm>
            <a:off x="5806380" y="4459662"/>
            <a:ext cx="3063024" cy="2242012"/>
          </a:xfrm>
          <a:prstGeom prst="rect">
            <a:avLst/>
          </a:prstGeom>
          <a:solidFill>
            <a:schemeClr val="tx1">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t>Criação de uma Pastoral de Prevenção e </a:t>
            </a:r>
            <a:r>
              <a:rPr lang="pt-BR" sz="2800" b="1" dirty="0" err="1"/>
              <a:t>Pósvenção</a:t>
            </a:r>
            <a:r>
              <a:rPr lang="pt-BR" sz="2800" b="1" dirty="0"/>
              <a:t> em Suicídio</a:t>
            </a:r>
            <a:endParaRPr lang="pt-BR" sz="2800" b="1" dirty="0">
              <a:effectLst>
                <a:outerShdw blurRad="38100" dist="38100" dir="2700000" algn="tl">
                  <a:srgbClr val="000000">
                    <a:alpha val="43137"/>
                  </a:srgbClr>
                </a:outerShdw>
              </a:effectLst>
            </a:endParaRPr>
          </a:p>
        </p:txBody>
      </p:sp>
      <p:sp>
        <p:nvSpPr>
          <p:cNvPr id="14" name="Retângulo 13">
            <a:extLst>
              <a:ext uri="{FF2B5EF4-FFF2-40B4-BE49-F238E27FC236}">
                <a16:creationId xmlns:a16="http://schemas.microsoft.com/office/drawing/2014/main" id="{BD5AA773-74A4-463A-ACB3-6497EB39CA5A}"/>
              </a:ext>
            </a:extLst>
          </p:cNvPr>
          <p:cNvSpPr/>
          <p:nvPr/>
        </p:nvSpPr>
        <p:spPr>
          <a:xfrm>
            <a:off x="8974732" y="4486623"/>
            <a:ext cx="3063024" cy="2242012"/>
          </a:xfrm>
          <a:prstGeom prst="rect">
            <a:avLst/>
          </a:prstGeom>
          <a:solidFill>
            <a:schemeClr val="tx1">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t>LUTAR POR POLÍTICAS PÚBLICAS DE PREVENÇÃO AO SUICÍDIO</a:t>
            </a:r>
          </a:p>
        </p:txBody>
      </p:sp>
    </p:spTree>
    <p:extLst>
      <p:ext uri="{BB962C8B-B14F-4D97-AF65-F5344CB8AC3E}">
        <p14:creationId xmlns:p14="http://schemas.microsoft.com/office/powerpoint/2010/main" val="16969269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3"/>
          </p:nvPr>
        </p:nvSpPr>
        <p:spPr/>
        <p:txBody>
          <a:bodyPr/>
          <a:lstStyle/>
          <a:p>
            <a:endParaRPr lang="pt-BR"/>
          </a:p>
        </p:txBody>
      </p:sp>
      <p:sp>
        <p:nvSpPr>
          <p:cNvPr id="4" name="Título 3"/>
          <p:cNvSpPr>
            <a:spLocks noGrp="1"/>
          </p:cNvSpPr>
          <p:nvPr>
            <p:ph type="ctrTitle"/>
          </p:nvPr>
        </p:nvSpPr>
        <p:spPr/>
        <p:txBody>
          <a:bodyPr/>
          <a:lstStyle/>
          <a:p>
            <a:endParaRPr lang="pt-BR"/>
          </a:p>
        </p:txBody>
      </p:sp>
      <p:sp>
        <p:nvSpPr>
          <p:cNvPr id="5" name="Subtítulo 4"/>
          <p:cNvSpPr>
            <a:spLocks noGrp="1"/>
          </p:cNvSpPr>
          <p:nvPr>
            <p:ph type="subTitle" idx="1"/>
          </p:nvPr>
        </p:nvSpPr>
        <p:spPr/>
        <p:txBody>
          <a:bodyPr/>
          <a:lstStyle/>
          <a:p>
            <a:endParaRPr lang="pt-BR"/>
          </a:p>
        </p:txBody>
      </p:sp>
      <p:pic>
        <p:nvPicPr>
          <p:cNvPr id="9218" name="Picture 2"/>
          <p:cNvPicPr>
            <a:picLocks noChangeAspect="1" noChangeArrowheads="1"/>
          </p:cNvPicPr>
          <p:nvPr/>
        </p:nvPicPr>
        <p:blipFill>
          <a:blip r:embed="rId2" cstate="print"/>
          <a:srcRect/>
          <a:stretch>
            <a:fillRect/>
          </a:stretch>
        </p:blipFill>
        <p:spPr bwMode="auto">
          <a:xfrm>
            <a:off x="-3175" y="-154744"/>
            <a:ext cx="12192000" cy="6858000"/>
          </a:xfrm>
          <a:prstGeom prst="rect">
            <a:avLst/>
          </a:prstGeom>
          <a:noFill/>
          <a:ln w="9525">
            <a:noFill/>
            <a:miter lim="800000"/>
            <a:headEnd/>
            <a:tailEnd/>
          </a:ln>
        </p:spPr>
      </p:pic>
      <p:pic>
        <p:nvPicPr>
          <p:cNvPr id="11" name="Espaço Reservado para Imagem 6" descr="Uma imagem contendo texto, desenho&#10;&#10;Descrição gerada automaticamente">
            <a:extLst>
              <a:ext uri="{FF2B5EF4-FFF2-40B4-BE49-F238E27FC236}">
                <a16:creationId xmlns:a16="http://schemas.microsoft.com/office/drawing/2014/main" id="{6228DE16-15D5-4E8B-A04F-A6BF403C090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61" r="1161"/>
          <a:stretch>
            <a:fillRect/>
          </a:stretch>
        </p:blipFill>
        <p:spPr>
          <a:xfrm>
            <a:off x="-101283" y="454784"/>
            <a:ext cx="2739311" cy="280316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6" descr="http://webmail.uolhost.com.br/attachment?msg_id=MTQwMjA&amp;ctype=encontros+reforma+politica.jpg&amp;disposition=inline&amp;folder=INBOX&amp;attsize=1321580">
            <a:extLst>
              <a:ext uri="{FF2B5EF4-FFF2-40B4-BE49-F238E27FC236}">
                <a16:creationId xmlns:a16="http://schemas.microsoft.com/office/drawing/2014/main" id="{4832B5DE-2DCF-4CF9-8FA1-6CC9665B0509}"/>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3" name="AutoShape 8" descr="http://webmail.uolhost.com.br/attachment?msg_id=MTQwMjA&amp;ctype=encontros+reforma+politica.jpg&amp;disposition=inline&amp;folder=INBOX&amp;attsize=1321580">
            <a:extLst>
              <a:ext uri="{FF2B5EF4-FFF2-40B4-BE49-F238E27FC236}">
                <a16:creationId xmlns:a16="http://schemas.microsoft.com/office/drawing/2014/main" id="{118363AA-FE73-48A4-AF14-BDA130679665}"/>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4" name="AutoShape 10" descr="http://webmail.uolhost.com.br/attachment?msg_id=MTQwMjA&amp;ctype=encontros+reforma+politica.jpg&amp;disposition=inline&amp;folder=INBOX&amp;attsize=1321580">
            <a:extLst>
              <a:ext uri="{FF2B5EF4-FFF2-40B4-BE49-F238E27FC236}">
                <a16:creationId xmlns:a16="http://schemas.microsoft.com/office/drawing/2014/main" id="{3D354461-C836-4EA0-A2A0-5BF01EB37C96}"/>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5" name="AutoShape 12" descr="http://webmail.uolhost.com.br/attachment?msg_id=MTQwMjA&amp;ctype=encontros+reforma+politica.jpg&amp;disposition=inline&amp;folder=INBOX&amp;attsize=1321580">
            <a:extLst>
              <a:ext uri="{FF2B5EF4-FFF2-40B4-BE49-F238E27FC236}">
                <a16:creationId xmlns:a16="http://schemas.microsoft.com/office/drawing/2014/main" id="{D7CA4BCF-7F62-4B96-BFE8-496D387DF93F}"/>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6" name="AutoShape 14" descr="http://webmail.uolhost.com.br/attachment?msg_id=MTQwMjA&amp;ctype=encontros+reforma+politica.jpg&amp;disposition=inline&amp;folder=INBOX&amp;attsize=1321580">
            <a:extLst>
              <a:ext uri="{FF2B5EF4-FFF2-40B4-BE49-F238E27FC236}">
                <a16:creationId xmlns:a16="http://schemas.microsoft.com/office/drawing/2014/main" id="{FEB9F0C2-83C7-4EF7-AAF2-2B17AA9F630D}"/>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7" name="AutoShape 4" descr="http://webmail.uolhost.com.br/attachment?msg_id=MTc1MTI&amp;ctype=image001.gif&amp;disposition=inline&amp;folder=INBOX&amp;attsize=301418&amp;content_id=%3C56cf51807e5b4_3d7815a04f2193c842127@a4-weasel12.mail%3E">
            <a:extLst>
              <a:ext uri="{FF2B5EF4-FFF2-40B4-BE49-F238E27FC236}">
                <a16:creationId xmlns:a16="http://schemas.microsoft.com/office/drawing/2014/main" id="{7EC51CB7-BDEE-4E90-8B2D-778945B43567}"/>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8" name="AutoShape 6" descr="http://webmail.uolhost.com.br/attachment?msg_id=MTc1MTI&amp;ctype=image001.gif&amp;disposition=inline&amp;folder=INBOX&amp;attsize=301418&amp;content_id=%3C56cf51807e5b4_3d7815a04f2193c842127@a4-weasel12.mail%3E">
            <a:extLst>
              <a:ext uri="{FF2B5EF4-FFF2-40B4-BE49-F238E27FC236}">
                <a16:creationId xmlns:a16="http://schemas.microsoft.com/office/drawing/2014/main" id="{4E8073C2-E741-4818-A5D7-3AC28556EF9E}"/>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49" name="AutoShape 8" descr="http://webmail.uolhost.com.br/attachment?msg_id=MTc1MTI&amp;ctype=image001.gif&amp;disposition=inline&amp;folder=INBOX&amp;attsize=301418&amp;content_id=%3C56cf51807e5b4_3d7815a04f2193c842127@a4-weasel12.mail%3E">
            <a:extLst>
              <a:ext uri="{FF2B5EF4-FFF2-40B4-BE49-F238E27FC236}">
                <a16:creationId xmlns:a16="http://schemas.microsoft.com/office/drawing/2014/main" id="{D0ADFCD4-B171-45B4-9C67-F2DB0EDF4585}"/>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0" name="AutoShape 10" descr="http://webmail.uolhost.com.br/attachment?msg_id=MTc1MTI&amp;ctype=image001.gif&amp;disposition=inline&amp;folder=INBOX&amp;attsize=301418&amp;content_id=%3C56cf51807e5b4_3d7815a04f2193c842127@a4-weasel12.mail%3E">
            <a:extLst>
              <a:ext uri="{FF2B5EF4-FFF2-40B4-BE49-F238E27FC236}">
                <a16:creationId xmlns:a16="http://schemas.microsoft.com/office/drawing/2014/main" id="{20C3B985-0C61-46EE-A156-4EBE25BCAD56}"/>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1" name="AutoShape 12" descr="http://webmail.uolhost.com.br/attachment?msg_id=MTc1MTI&amp;ctype=image001.gif&amp;disposition=inline&amp;folder=INBOX&amp;attsize=301418&amp;content_id=%3C56cf51807e5b4_3d7815a04f2193c842127@a4-weasel12.mail%3E">
            <a:extLst>
              <a:ext uri="{FF2B5EF4-FFF2-40B4-BE49-F238E27FC236}">
                <a16:creationId xmlns:a16="http://schemas.microsoft.com/office/drawing/2014/main" id="{631036A9-C789-42AA-8E34-A99C214C5749}"/>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2" name="AutoShape 14" descr="attachment (800×695)">
            <a:extLst>
              <a:ext uri="{FF2B5EF4-FFF2-40B4-BE49-F238E27FC236}">
                <a16:creationId xmlns:a16="http://schemas.microsoft.com/office/drawing/2014/main" id="{0CFB455A-957D-4E39-A1DB-063C48898525}"/>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3" name="AutoShape 16" descr="attachment (800×695)">
            <a:extLst>
              <a:ext uri="{FF2B5EF4-FFF2-40B4-BE49-F238E27FC236}">
                <a16:creationId xmlns:a16="http://schemas.microsoft.com/office/drawing/2014/main" id="{527A5C9B-91F2-4CDE-A922-F8A0B1FDD0B9}"/>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4" name="AutoShape 18" descr="attachment (800×695)">
            <a:extLst>
              <a:ext uri="{FF2B5EF4-FFF2-40B4-BE49-F238E27FC236}">
                <a16:creationId xmlns:a16="http://schemas.microsoft.com/office/drawing/2014/main" id="{6AFF55E2-4286-4547-9888-43E9F6A2C1D2}"/>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5" name="AutoShape 20" descr="attachment (800×695)">
            <a:extLst>
              <a:ext uri="{FF2B5EF4-FFF2-40B4-BE49-F238E27FC236}">
                <a16:creationId xmlns:a16="http://schemas.microsoft.com/office/drawing/2014/main" id="{E2F41ECC-9208-4EC1-818B-D2EC62F0AC06}"/>
              </a:ext>
            </a:extLst>
          </p:cNvPr>
          <p:cNvSpPr>
            <a:spLocks noChangeAspect="1" noChangeArrowheads="1"/>
          </p:cNvSpPr>
          <p:nvPr/>
        </p:nvSpPr>
        <p:spPr bwMode="auto">
          <a:xfrm>
            <a:off x="1677987"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pt-BR" altLang="pt-BR"/>
          </a:p>
        </p:txBody>
      </p:sp>
      <p:sp>
        <p:nvSpPr>
          <p:cNvPr id="10256" name="Subtítulo 3">
            <a:extLst>
              <a:ext uri="{FF2B5EF4-FFF2-40B4-BE49-F238E27FC236}">
                <a16:creationId xmlns:a16="http://schemas.microsoft.com/office/drawing/2014/main" id="{708B12E2-83CE-4EBF-91E4-7BFC1A35D6A6}"/>
              </a:ext>
            </a:extLst>
          </p:cNvPr>
          <p:cNvSpPr>
            <a:spLocks noGrp="1"/>
          </p:cNvSpPr>
          <p:nvPr>
            <p:ph type="subTitle" idx="1"/>
          </p:nvPr>
        </p:nvSpPr>
        <p:spPr>
          <a:xfrm>
            <a:off x="2781300" y="0"/>
            <a:ext cx="6400800" cy="1752600"/>
          </a:xfrm>
        </p:spPr>
        <p:txBody>
          <a:bodyPr/>
          <a:lstStyle/>
          <a:p>
            <a:pPr eaLnBrk="1" hangingPunct="1"/>
            <a:r>
              <a:rPr lang="en-US" altLang="pt-BR">
                <a:solidFill>
                  <a:srgbClr val="FF0000"/>
                </a:solidFill>
              </a:rPr>
              <a:t>Avisos</a:t>
            </a:r>
          </a:p>
        </p:txBody>
      </p:sp>
      <p:pic>
        <p:nvPicPr>
          <p:cNvPr id="10257" name="Imagem 4" descr="Tela de celular com publicação numa rede social&#10;&#10;Descrição gerada automaticamente">
            <a:extLst>
              <a:ext uri="{FF2B5EF4-FFF2-40B4-BE49-F238E27FC236}">
                <a16:creationId xmlns:a16="http://schemas.microsoft.com/office/drawing/2014/main" id="{4E99C944-6D42-47BF-AAFF-85AC9CBE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60339"/>
            <a:ext cx="914400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FBA9902-65BD-4046-88FF-E7CBB337F16A}"/>
              </a:ext>
            </a:extLst>
          </p:cNvPr>
          <p:cNvSpPr>
            <a:spLocks noGrp="1"/>
          </p:cNvSpPr>
          <p:nvPr>
            <p:ph idx="13"/>
          </p:nvPr>
        </p:nvSpPr>
        <p:spPr>
          <a:xfrm>
            <a:off x="189756" y="195409"/>
            <a:ext cx="4582404" cy="3888432"/>
          </a:xfrm>
        </p:spPr>
        <p:txBody>
          <a:bodyPr>
            <a:normAutofit fontScale="77500" lnSpcReduction="20000"/>
          </a:bodyPr>
          <a:lstStyle/>
          <a:p>
            <a:pPr marL="0" indent="0">
              <a:lnSpc>
                <a:spcPct val="120000"/>
              </a:lnSpc>
              <a:buNone/>
            </a:pPr>
            <a:r>
              <a:rPr lang="pt-BR" b="1" dirty="0">
                <a:latin typeface="Arial" panose="020B0604020202020204" pitchFamily="34" charset="0"/>
                <a:cs typeface="Arial" panose="020B0604020202020204" pitchFamily="34" charset="0"/>
              </a:rPr>
              <a:t>Encontros do Papa Francisco com os Movimentos Populares</a:t>
            </a:r>
            <a:br>
              <a:rPr lang="pt-BR" dirty="0">
                <a:latin typeface="Arial" panose="020B0604020202020204" pitchFamily="34" charset="0"/>
                <a:cs typeface="Arial" panose="020B0604020202020204" pitchFamily="34" charset="0"/>
              </a:rPr>
            </a:br>
            <a:r>
              <a:rPr lang="pt-BR" b="1" i="1" dirty="0" err="1">
                <a:latin typeface="Arial" panose="020B0604020202020204" pitchFamily="34" charset="0"/>
                <a:cs typeface="Arial" panose="020B0604020202020204" pitchFamily="34" charset="0"/>
              </a:rPr>
              <a:t>Evangelli</a:t>
            </a:r>
            <a:r>
              <a:rPr lang="pt-BR" b="1" i="1" dirty="0">
                <a:latin typeface="Arial" panose="020B0604020202020204" pitchFamily="34" charset="0"/>
                <a:cs typeface="Arial" panose="020B0604020202020204" pitchFamily="34" charset="0"/>
              </a:rPr>
              <a:t> </a:t>
            </a:r>
            <a:r>
              <a:rPr lang="pt-BR" b="1" i="1" dirty="0" err="1">
                <a:latin typeface="Arial" panose="020B0604020202020204" pitchFamily="34" charset="0"/>
                <a:cs typeface="Arial" panose="020B0604020202020204" pitchFamily="34" charset="0"/>
              </a:rPr>
              <a:t>Gaudium</a:t>
            </a:r>
            <a:br>
              <a:rPr lang="pt-BR" dirty="0">
                <a:latin typeface="Arial" panose="020B0604020202020204" pitchFamily="34" charset="0"/>
                <a:cs typeface="Arial" panose="020B0604020202020204" pitchFamily="34" charset="0"/>
              </a:rPr>
            </a:br>
            <a:r>
              <a:rPr lang="pt-BR" b="1" i="1" dirty="0" err="1">
                <a:latin typeface="Arial" panose="020B0604020202020204" pitchFamily="34" charset="0"/>
                <a:cs typeface="Arial" panose="020B0604020202020204" pitchFamily="34" charset="0"/>
              </a:rPr>
              <a:t>Laudato</a:t>
            </a:r>
            <a:r>
              <a:rPr lang="pt-BR" b="1" i="1" dirty="0">
                <a:latin typeface="Arial" panose="020B0604020202020204" pitchFamily="34" charset="0"/>
                <a:cs typeface="Arial" panose="020B0604020202020204" pitchFamily="34" charset="0"/>
              </a:rPr>
              <a:t> Si</a:t>
            </a:r>
            <a:br>
              <a:rPr lang="pt-BR" dirty="0">
                <a:latin typeface="Arial" panose="020B0604020202020204" pitchFamily="34" charset="0"/>
                <a:cs typeface="Arial" panose="020B0604020202020204" pitchFamily="34" charset="0"/>
              </a:rPr>
            </a:br>
            <a:r>
              <a:rPr lang="pt-BR" b="1" dirty="0">
                <a:solidFill>
                  <a:schemeClr val="accent1">
                    <a:lumMod val="75000"/>
                  </a:schemeClr>
                </a:solidFill>
                <a:latin typeface="Arial" panose="020B0604020202020204" pitchFamily="34" charset="0"/>
                <a:cs typeface="Arial" panose="020B0604020202020204" pitchFamily="34" charset="0"/>
              </a:rPr>
              <a:t>DGAE 2019-2023</a:t>
            </a:r>
            <a:br>
              <a:rPr lang="pt-BR" dirty="0">
                <a:solidFill>
                  <a:schemeClr val="accent1">
                    <a:lumMod val="75000"/>
                  </a:schemeClr>
                </a:solidFill>
                <a:latin typeface="Arial" panose="020B0604020202020204" pitchFamily="34" charset="0"/>
                <a:cs typeface="Arial" panose="020B0604020202020204" pitchFamily="34" charset="0"/>
              </a:rPr>
            </a:br>
            <a:r>
              <a:rPr lang="pt-BR" b="1" dirty="0">
                <a:solidFill>
                  <a:schemeClr val="accent2">
                    <a:lumMod val="75000"/>
                  </a:schemeClr>
                </a:solidFill>
                <a:latin typeface="Arial" panose="020B0604020202020204" pitchFamily="34" charset="0"/>
                <a:cs typeface="Arial" panose="020B0604020202020204" pitchFamily="34" charset="0"/>
              </a:rPr>
              <a:t>CF 2018 Fraternidade e superação da violência</a:t>
            </a:r>
            <a:br>
              <a:rPr lang="pt-BR" b="1" dirty="0">
                <a:solidFill>
                  <a:schemeClr val="accent2">
                    <a:lumMod val="75000"/>
                  </a:schemeClr>
                </a:solidFill>
                <a:latin typeface="Arial" panose="020B0604020202020204" pitchFamily="34" charset="0"/>
                <a:cs typeface="Arial" panose="020B0604020202020204" pitchFamily="34" charset="0"/>
              </a:rPr>
            </a:br>
            <a:r>
              <a:rPr lang="pt-BR" b="1" dirty="0">
                <a:solidFill>
                  <a:schemeClr val="accent2">
                    <a:lumMod val="75000"/>
                  </a:schemeClr>
                </a:solidFill>
                <a:latin typeface="Arial" panose="020B0604020202020204" pitchFamily="34" charset="0"/>
                <a:cs typeface="Arial" panose="020B0604020202020204" pitchFamily="34" charset="0"/>
              </a:rPr>
              <a:t>CF 2019 Fraternidade e Políticas Públicas</a:t>
            </a:r>
            <a:br>
              <a:rPr lang="pt-BR" dirty="0">
                <a:solidFill>
                  <a:schemeClr val="accent2">
                    <a:lumMod val="75000"/>
                  </a:schemeClr>
                </a:solidFill>
                <a:latin typeface="Arial" panose="020B0604020202020204" pitchFamily="34" charset="0"/>
                <a:cs typeface="Arial" panose="020B0604020202020204" pitchFamily="34" charset="0"/>
              </a:rPr>
            </a:br>
            <a:r>
              <a:rPr lang="pt-BR" b="1" dirty="0">
                <a:solidFill>
                  <a:schemeClr val="accent2">
                    <a:lumMod val="75000"/>
                  </a:schemeClr>
                </a:solidFill>
                <a:latin typeface="Arial" panose="020B0604020202020204" pitchFamily="34" charset="0"/>
                <a:cs typeface="Arial" panose="020B0604020202020204" pitchFamily="34" charset="0"/>
              </a:rPr>
              <a:t>CF 2020 Vida Dom e Compromisso</a:t>
            </a:r>
            <a:br>
              <a:rPr lang="pt-BR" dirty="0">
                <a:solidFill>
                  <a:schemeClr val="accent2">
                    <a:lumMod val="75000"/>
                  </a:schemeClr>
                </a:solidFill>
                <a:latin typeface="Arial" panose="020B0604020202020204" pitchFamily="34" charset="0"/>
                <a:cs typeface="Arial" panose="020B0604020202020204" pitchFamily="34" charset="0"/>
              </a:rPr>
            </a:br>
            <a:r>
              <a:rPr lang="pt-BR" b="1" dirty="0">
                <a:solidFill>
                  <a:srgbClr val="0070C0"/>
                </a:solidFill>
                <a:latin typeface="Arial" panose="020B0604020202020204" pitchFamily="34" charset="0"/>
                <a:cs typeface="Arial" panose="020B0604020202020204" pitchFamily="34" charset="0"/>
              </a:rPr>
              <a:t>12º Plano de Pastoral da Arquidiocese de São Paulo</a:t>
            </a:r>
            <a:br>
              <a:rPr lang="pt-BR" dirty="0">
                <a:solidFill>
                  <a:srgbClr val="0070C0"/>
                </a:solidFill>
                <a:latin typeface="Arial" panose="020B0604020202020204" pitchFamily="34" charset="0"/>
                <a:cs typeface="Arial" panose="020B0604020202020204" pitchFamily="34" charset="0"/>
              </a:rPr>
            </a:br>
            <a:r>
              <a:rPr lang="pt-BR" b="1" dirty="0">
                <a:solidFill>
                  <a:srgbClr val="0070C0"/>
                </a:solidFill>
                <a:latin typeface="Arial" panose="020B0604020202020204" pitchFamily="34" charset="0"/>
                <a:cs typeface="Arial" panose="020B0604020202020204" pitchFamily="34" charset="0"/>
              </a:rPr>
              <a:t>Sínodo Arquidiocesano </a:t>
            </a:r>
            <a:endParaRPr lang="pt-BR" dirty="0">
              <a:solidFill>
                <a:srgbClr val="0070C0"/>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F5434AB4-304D-4955-9F89-F5A556464A97}"/>
              </a:ext>
            </a:extLst>
          </p:cNvPr>
          <p:cNvSpPr>
            <a:spLocks noGrp="1"/>
          </p:cNvSpPr>
          <p:nvPr>
            <p:ph type="ctrTitle"/>
          </p:nvPr>
        </p:nvSpPr>
        <p:spPr/>
        <p:txBody>
          <a:bodyPr/>
          <a:lstStyle/>
          <a:p>
            <a:r>
              <a:rPr lang="pt-BR" dirty="0"/>
              <a:t>Eleições 2020</a:t>
            </a:r>
          </a:p>
        </p:txBody>
      </p:sp>
      <p:sp>
        <p:nvSpPr>
          <p:cNvPr id="5" name="Subtítulo 4">
            <a:extLst>
              <a:ext uri="{FF2B5EF4-FFF2-40B4-BE49-F238E27FC236}">
                <a16:creationId xmlns:a16="http://schemas.microsoft.com/office/drawing/2014/main" id="{77DDD8DD-811D-45C3-93C9-8A08EDFCE635}"/>
              </a:ext>
            </a:extLst>
          </p:cNvPr>
          <p:cNvSpPr>
            <a:spLocks noGrp="1"/>
          </p:cNvSpPr>
          <p:nvPr>
            <p:ph type="subTitle" idx="1"/>
          </p:nvPr>
        </p:nvSpPr>
        <p:spPr/>
        <p:txBody>
          <a:bodyPr>
            <a:normAutofit fontScale="85000" lnSpcReduction="20000"/>
          </a:bodyPr>
          <a:lstStyle/>
          <a:p>
            <a:r>
              <a:rPr lang="pt-BR" b="1" dirty="0"/>
              <a:t>Cultura do encontro</a:t>
            </a:r>
          </a:p>
          <a:p>
            <a:endParaRPr lang="pt-BR" b="1" dirty="0"/>
          </a:p>
          <a:p>
            <a:r>
              <a:rPr lang="pt-BR" b="1" dirty="0"/>
              <a:t>Escuta de um movimento popular por 15 minutos</a:t>
            </a:r>
            <a:endParaRPr lang="pt-BR" dirty="0"/>
          </a:p>
        </p:txBody>
      </p:sp>
      <p:pic>
        <p:nvPicPr>
          <p:cNvPr id="7" name="Espaço Reservado para Imagem 6" descr="Uma imagem contendo texto, desenho&#10;&#10;Descrição gerada automaticamente">
            <a:extLst>
              <a:ext uri="{FF2B5EF4-FFF2-40B4-BE49-F238E27FC236}">
                <a16:creationId xmlns:a16="http://schemas.microsoft.com/office/drawing/2014/main" id="{C5BF7A3D-1AEF-47F9-8693-AD4A8673F73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161" r="1161"/>
          <a:stretch>
            <a:fillRect/>
          </a:stretch>
        </p:blipFill>
        <p:spPr>
          <a:xfrm>
            <a:off x="4564063" y="182563"/>
            <a:ext cx="3473450" cy="3556000"/>
          </a:xfrm>
        </p:spPr>
      </p:pic>
      <p:sp>
        <p:nvSpPr>
          <p:cNvPr id="9" name="Retângulo 8">
            <a:extLst>
              <a:ext uri="{FF2B5EF4-FFF2-40B4-BE49-F238E27FC236}">
                <a16:creationId xmlns:a16="http://schemas.microsoft.com/office/drawing/2014/main" id="{E8BDCFEF-016A-4273-A446-FB9C03279818}"/>
              </a:ext>
            </a:extLst>
          </p:cNvPr>
          <p:cNvSpPr/>
          <p:nvPr/>
        </p:nvSpPr>
        <p:spPr>
          <a:xfrm>
            <a:off x="3616302" y="3708116"/>
            <a:ext cx="4392172" cy="3139321"/>
          </a:xfrm>
          <a:prstGeom prst="rect">
            <a:avLst/>
          </a:prstGeom>
          <a:ln>
            <a:solidFill>
              <a:srgbClr val="002060"/>
            </a:solidFill>
          </a:ln>
        </p:spPr>
        <p:txBody>
          <a:bodyPr wrap="square">
            <a:spAutoFit/>
          </a:bodyPr>
          <a:lstStyle/>
          <a:p>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Assistência Social</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Casa Comum</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Criança e adolescente</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Cultura</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Educação</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Economia</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Mobilidade Urbana</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Moradia</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Pessoa com deficiência</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Pessoa idosa</a:t>
            </a:r>
            <a:br>
              <a:rPr lang="pt-BR" dirty="0">
                <a:solidFill>
                  <a:schemeClr val="accent6">
                    <a:lumMod val="50000"/>
                  </a:schemeClr>
                </a:solidFill>
              </a:rPr>
            </a:br>
            <a:r>
              <a:rPr lang="pt-BR" dirty="0">
                <a:solidFill>
                  <a:schemeClr val="accent6">
                    <a:lumMod val="50000"/>
                  </a:schemeClr>
                </a:solidFill>
                <a:latin typeface="Symbol" panose="05050102010706020507" pitchFamily="18" charset="2"/>
              </a:rPr>
              <a:t>·</a:t>
            </a:r>
            <a:r>
              <a:rPr lang="pt-BR" dirty="0">
                <a:solidFill>
                  <a:schemeClr val="accent6">
                    <a:lumMod val="50000"/>
                  </a:schemeClr>
                </a:solidFill>
                <a:latin typeface="Calibri" panose="020F0502020204030204" pitchFamily="34" charset="0"/>
              </a:rPr>
              <a:t>         Trabalho ...</a:t>
            </a:r>
            <a:endParaRPr lang="pt-BR" dirty="0">
              <a:solidFill>
                <a:schemeClr val="accent6">
                  <a:lumMod val="50000"/>
                </a:schemeClr>
              </a:solidFill>
            </a:endParaRPr>
          </a:p>
        </p:txBody>
      </p:sp>
    </p:spTree>
    <p:extLst>
      <p:ext uri="{BB962C8B-B14F-4D97-AF65-F5344CB8AC3E}">
        <p14:creationId xmlns:p14="http://schemas.microsoft.com/office/powerpoint/2010/main" val="99936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19C5782-16AC-4EAC-B845-524F43E27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78" y="0"/>
            <a:ext cx="4543023" cy="6858000"/>
          </a:xfrm>
          <a:prstGeom prst="rect">
            <a:avLst/>
          </a:prstGeom>
        </p:spPr>
      </p:pic>
      <p:sp>
        <p:nvSpPr>
          <p:cNvPr id="3" name="Título 2">
            <a:extLst>
              <a:ext uri="{FF2B5EF4-FFF2-40B4-BE49-F238E27FC236}">
                <a16:creationId xmlns:a16="http://schemas.microsoft.com/office/drawing/2014/main" id="{33FCE194-C2FC-4B54-9C2D-F4826B48854C}"/>
              </a:ext>
            </a:extLst>
          </p:cNvPr>
          <p:cNvSpPr>
            <a:spLocks noGrp="1"/>
          </p:cNvSpPr>
          <p:nvPr>
            <p:ph type="title"/>
          </p:nvPr>
        </p:nvSpPr>
        <p:spPr bwMode="white"/>
        <p:txBody>
          <a:bodyPr rtlCol="0">
            <a:normAutofit/>
          </a:bodyPr>
          <a:lstStyle/>
          <a:p>
            <a:pPr lvl="0" rtl="0">
              <a:spcBef>
                <a:spcPts val="1000"/>
              </a:spcBef>
            </a:pPr>
            <a:r>
              <a:rPr lang="pt-BR" sz="4800" b="1" i="1" dirty="0">
                <a:solidFill>
                  <a:prstClr val="white"/>
                </a:solidFill>
                <a:latin typeface="Gill Sans MT" panose="020B0502020104020203" pitchFamily="34" charset="0"/>
                <a:ea typeface="+mn-ea"/>
                <a:cs typeface="+mn-cs"/>
              </a:rPr>
              <a:t>SEJA</a:t>
            </a:r>
            <a:r>
              <a:rPr lang="pt-BR" sz="4000" i="1" dirty="0">
                <a:solidFill>
                  <a:prstClr val="white"/>
                </a:solidFill>
                <a:latin typeface="Gill Sans MT" panose="020B0502020104020203" pitchFamily="34" charset="0"/>
                <a:ea typeface="+mn-ea"/>
                <a:cs typeface="+mn-cs"/>
              </a:rPr>
              <a:t> A ALTERAÇÃO</a:t>
            </a:r>
            <a:br>
              <a:rPr lang="pt-BR" sz="4000" i="1" dirty="0">
                <a:solidFill>
                  <a:prstClr val="white"/>
                </a:solidFill>
                <a:latin typeface="Gill Sans MT" panose="020B0502020104020203" pitchFamily="34" charset="0"/>
                <a:ea typeface="+mn-ea"/>
                <a:cs typeface="+mn-cs"/>
              </a:rPr>
            </a:br>
            <a:r>
              <a:rPr lang="pt-BR" sz="1800" i="1" dirty="0">
                <a:solidFill>
                  <a:prstClr val="white"/>
                </a:solidFill>
                <a:latin typeface="Gill Sans MT" panose="020B0502020104020203" pitchFamily="34" charset="0"/>
                <a:ea typeface="+mn-ea"/>
                <a:cs typeface="+mn-cs"/>
              </a:rPr>
              <a:t> </a:t>
            </a:r>
            <a:br>
              <a:rPr lang="pt-BR" sz="4000" i="1" dirty="0">
                <a:solidFill>
                  <a:prstClr val="white"/>
                </a:solidFill>
                <a:latin typeface="Gill Sans MT" panose="020B0502020104020203" pitchFamily="34" charset="0"/>
                <a:ea typeface="+mn-ea"/>
                <a:cs typeface="+mn-cs"/>
              </a:rPr>
            </a:br>
            <a:br>
              <a:rPr lang="pt-BR" sz="4000" i="1" dirty="0">
                <a:solidFill>
                  <a:prstClr val="white"/>
                </a:solidFill>
                <a:latin typeface="Gill Sans MT" panose="020B0502020104020203" pitchFamily="34" charset="0"/>
                <a:ea typeface="+mn-ea"/>
                <a:cs typeface="+mn-cs"/>
              </a:rPr>
            </a:br>
            <a:br>
              <a:rPr lang="pt-BR" sz="4000" i="1" dirty="0">
                <a:solidFill>
                  <a:prstClr val="white"/>
                </a:solidFill>
                <a:latin typeface="Gill Sans MT" panose="020B0502020104020203" pitchFamily="34" charset="0"/>
                <a:ea typeface="+mn-ea"/>
                <a:cs typeface="+mn-cs"/>
              </a:rPr>
            </a:br>
            <a:r>
              <a:rPr lang="pt-BR" sz="1800" i="1" dirty="0">
                <a:solidFill>
                  <a:prstClr val="white"/>
                </a:solidFill>
                <a:latin typeface="Gill Sans MT" panose="020B0502020104020203" pitchFamily="34" charset="0"/>
                <a:ea typeface="+mn-ea"/>
                <a:cs typeface="+mn-cs"/>
              </a:rPr>
              <a:t>que deseja ver</a:t>
            </a:r>
            <a:br>
              <a:rPr lang="pt-BR" sz="1800" i="1" dirty="0">
                <a:solidFill>
                  <a:prstClr val="white"/>
                </a:solidFill>
                <a:latin typeface="Gill Sans MT" panose="020B0502020104020203" pitchFamily="34" charset="0"/>
                <a:ea typeface="+mn-ea"/>
                <a:cs typeface="+mn-cs"/>
              </a:rPr>
            </a:br>
            <a:br>
              <a:rPr lang="pt-BR" sz="1800" i="1" dirty="0">
                <a:solidFill>
                  <a:prstClr val="white"/>
                </a:solidFill>
                <a:latin typeface="Gill Sans MT" panose="020B0502020104020203" pitchFamily="34" charset="0"/>
                <a:ea typeface="+mn-ea"/>
                <a:cs typeface="+mn-cs"/>
              </a:rPr>
            </a:br>
            <a:br>
              <a:rPr lang="pt-BR" sz="1600" i="1" dirty="0">
                <a:solidFill>
                  <a:prstClr val="white"/>
                </a:solidFill>
                <a:latin typeface="Gill Sans MT" panose="020B0502020104020203" pitchFamily="34" charset="0"/>
                <a:ea typeface="+mn-ea"/>
                <a:cs typeface="+mn-cs"/>
              </a:rPr>
            </a:br>
            <a:br>
              <a:rPr lang="pt-BR" sz="1800" i="1" dirty="0">
                <a:solidFill>
                  <a:prstClr val="white"/>
                </a:solidFill>
                <a:latin typeface="Gill Sans MT" panose="020B0502020104020203" pitchFamily="34" charset="0"/>
                <a:ea typeface="+mn-ea"/>
                <a:cs typeface="+mn-cs"/>
              </a:rPr>
            </a:br>
            <a:br>
              <a:rPr lang="pt-BR" sz="1800" i="1" dirty="0">
                <a:solidFill>
                  <a:prstClr val="white"/>
                </a:solidFill>
                <a:latin typeface="Gill Sans MT" panose="020B0502020104020203" pitchFamily="34" charset="0"/>
                <a:ea typeface="+mn-ea"/>
                <a:cs typeface="+mn-cs"/>
              </a:rPr>
            </a:br>
            <a:br>
              <a:rPr lang="pt-BR" sz="1800" i="1" dirty="0">
                <a:solidFill>
                  <a:prstClr val="white"/>
                </a:solidFill>
                <a:latin typeface="Gill Sans MT" panose="020B0502020104020203" pitchFamily="34" charset="0"/>
                <a:ea typeface="+mn-ea"/>
                <a:cs typeface="+mn-cs"/>
              </a:rPr>
            </a:br>
            <a:r>
              <a:rPr lang="pt-BR" sz="1800" i="1" dirty="0">
                <a:solidFill>
                  <a:prstClr val="white"/>
                </a:solidFill>
                <a:latin typeface="Gill Sans MT" panose="020B0502020104020203" pitchFamily="34" charset="0"/>
                <a:ea typeface="+mn-ea"/>
                <a:cs typeface="+mn-cs"/>
              </a:rPr>
              <a:t> </a:t>
            </a:r>
            <a:br>
              <a:rPr lang="pt-BR" sz="4000" i="1" dirty="0">
                <a:solidFill>
                  <a:prstClr val="white"/>
                </a:solidFill>
                <a:latin typeface="Gill Sans MT" panose="020B0502020104020203" pitchFamily="34" charset="0"/>
                <a:ea typeface="+mn-ea"/>
                <a:cs typeface="+mn-cs"/>
              </a:rPr>
            </a:br>
            <a:r>
              <a:rPr lang="pt-BR" sz="4000" i="1" dirty="0">
                <a:solidFill>
                  <a:prstClr val="white"/>
                </a:solidFill>
                <a:latin typeface="Gill Sans MT" panose="020B0502020104020203" pitchFamily="34" charset="0"/>
                <a:ea typeface="+mn-ea"/>
                <a:cs typeface="+mn-cs"/>
              </a:rPr>
              <a:t>NO MUNDO. </a:t>
            </a:r>
            <a:endParaRPr lang="pt-BR" sz="2000" dirty="0"/>
          </a:p>
        </p:txBody>
      </p:sp>
      <p:pic>
        <p:nvPicPr>
          <p:cNvPr id="7" name="Imagem 6">
            <a:extLst>
              <a:ext uri="{FF2B5EF4-FFF2-40B4-BE49-F238E27FC236}">
                <a16:creationId xmlns:a16="http://schemas.microsoft.com/office/drawing/2014/main" id="{319C5782-16AC-4EAC-B845-524F43E27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179" y="830087"/>
            <a:ext cx="4543023" cy="3030949"/>
          </a:xfrm>
          <a:prstGeom prst="rect">
            <a:avLst/>
          </a:prstGeom>
        </p:spPr>
      </p:pic>
      <p:sp>
        <p:nvSpPr>
          <p:cNvPr id="8" name="CaixaDeTexto 7"/>
          <p:cNvSpPr txBox="1"/>
          <p:nvPr/>
        </p:nvSpPr>
        <p:spPr>
          <a:xfrm>
            <a:off x="4854071" y="914400"/>
            <a:ext cx="2678108" cy="2862322"/>
          </a:xfrm>
          <a:prstGeom prst="rect">
            <a:avLst/>
          </a:prstGeom>
          <a:noFill/>
        </p:spPr>
        <p:txBody>
          <a:bodyPr wrap="square" rtlCol="0">
            <a:spAutoFit/>
          </a:bodyPr>
          <a:lstStyle/>
          <a:p>
            <a:r>
              <a:rPr lang="pt-BR" dirty="0" err="1"/>
              <a:t>Aylan</a:t>
            </a:r>
            <a:r>
              <a:rPr lang="pt-BR" dirty="0"/>
              <a:t> </a:t>
            </a:r>
            <a:r>
              <a:rPr lang="pt-BR" dirty="0" err="1"/>
              <a:t>Kurdi</a:t>
            </a:r>
            <a:r>
              <a:rPr lang="pt-BR" dirty="0"/>
              <a:t>, um menino sírio-curdo de três anos, cuja morte durante a viagem da Turquia para a </a:t>
            </a:r>
            <a:r>
              <a:rPr lang="pt-BR" b="1" dirty="0">
                <a:hlinkClick r:id="rId5"/>
              </a:rPr>
              <a:t>Grécia</a:t>
            </a:r>
            <a:r>
              <a:rPr lang="pt-BR" dirty="0"/>
              <a:t> se transformou em um símbolo da tragédia dos refugiados do Oriente Médio</a:t>
            </a:r>
          </a:p>
        </p:txBody>
      </p:sp>
      <p:sp>
        <p:nvSpPr>
          <p:cNvPr id="2" name="CaixaDeTexto 1"/>
          <p:cNvSpPr txBox="1"/>
          <p:nvPr/>
        </p:nvSpPr>
        <p:spPr>
          <a:xfrm>
            <a:off x="7648059" y="4224270"/>
            <a:ext cx="4171668" cy="2308324"/>
          </a:xfrm>
          <a:prstGeom prst="rect">
            <a:avLst/>
          </a:prstGeom>
          <a:noFill/>
        </p:spPr>
        <p:txBody>
          <a:bodyPr wrap="square" rtlCol="0">
            <a:spAutoFit/>
          </a:bodyPr>
          <a:lstStyle/>
          <a:p>
            <a:r>
              <a:rPr lang="pt-BR" dirty="0"/>
              <a:t>O Brasil recebeu cerca de 80 mil novos pedidos de refúgio em 2018 - mais que o dobro dos 33,8 mil requerimentos de 2017. O aumento colocou o país como o sexto que mais recebeu solicitações do tipo no último ano. E 3 em 4 vêm da Venezuela</a:t>
            </a:r>
          </a:p>
        </p:txBody>
      </p:sp>
      <p:sp>
        <p:nvSpPr>
          <p:cNvPr id="9" name="CaixaDeTexto 8"/>
          <p:cNvSpPr txBox="1"/>
          <p:nvPr/>
        </p:nvSpPr>
        <p:spPr>
          <a:xfrm>
            <a:off x="5806380" y="4509120"/>
            <a:ext cx="1358064" cy="840230"/>
          </a:xfrm>
          <a:prstGeom prst="rect">
            <a:avLst/>
          </a:prstGeom>
          <a:noFill/>
        </p:spPr>
        <p:txBody>
          <a:bodyPr wrap="none" rtlCol="0">
            <a:spAutoFit/>
          </a:bodyPr>
          <a:lstStyle/>
          <a:p>
            <a:pPr algn="ctr">
              <a:lnSpc>
                <a:spcPct val="90000"/>
              </a:lnSpc>
            </a:pPr>
            <a:r>
              <a:rPr lang="en-US" b="1" dirty="0" err="1">
                <a:solidFill>
                  <a:srgbClr val="FF0000"/>
                </a:solidFill>
              </a:rPr>
              <a:t>Migrantes</a:t>
            </a:r>
            <a:endParaRPr lang="en-US" b="1" dirty="0">
              <a:solidFill>
                <a:srgbClr val="FF0000"/>
              </a:solidFill>
            </a:endParaRPr>
          </a:p>
          <a:p>
            <a:pPr algn="ctr">
              <a:lnSpc>
                <a:spcPct val="90000"/>
              </a:lnSpc>
            </a:pPr>
            <a:r>
              <a:rPr lang="en-US" b="1" dirty="0">
                <a:solidFill>
                  <a:srgbClr val="FF0000"/>
                </a:solidFill>
              </a:rPr>
              <a:t>e</a:t>
            </a:r>
          </a:p>
          <a:p>
            <a:pPr algn="ctr">
              <a:lnSpc>
                <a:spcPct val="90000"/>
              </a:lnSpc>
            </a:pPr>
            <a:r>
              <a:rPr lang="en-US" b="1" dirty="0" err="1">
                <a:solidFill>
                  <a:srgbClr val="FF0000"/>
                </a:solidFill>
              </a:rPr>
              <a:t>Refugiados</a:t>
            </a:r>
            <a:endParaRPr lang="en-US" b="1" dirty="0">
              <a:solidFill>
                <a:srgbClr val="FF0000"/>
              </a:solidFill>
            </a:endParaRPr>
          </a:p>
        </p:txBody>
      </p:sp>
    </p:spTree>
    <p:extLst>
      <p:ext uri="{BB962C8B-B14F-4D97-AF65-F5344CB8AC3E}">
        <p14:creationId xmlns:p14="http://schemas.microsoft.com/office/powerpoint/2010/main" val="3253103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19C5782-16AC-4EAC-B845-524F43E27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5" y="0"/>
            <a:ext cx="4171974" cy="3271234"/>
          </a:xfrm>
          <a:prstGeom prst="rect">
            <a:avLst/>
          </a:prstGeom>
        </p:spPr>
      </p:pic>
      <p:pic>
        <p:nvPicPr>
          <p:cNvPr id="7" name="Imagem 6">
            <a:extLst>
              <a:ext uri="{FF2B5EF4-FFF2-40B4-BE49-F238E27FC236}">
                <a16:creationId xmlns:a16="http://schemas.microsoft.com/office/drawing/2014/main" id="{319C5782-16AC-4EAC-B845-524F43E27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802" y="1724923"/>
            <a:ext cx="4543023" cy="3408154"/>
          </a:xfrm>
          <a:prstGeom prst="rect">
            <a:avLst/>
          </a:prstGeom>
        </p:spPr>
      </p:pic>
      <p:sp>
        <p:nvSpPr>
          <p:cNvPr id="8" name="CaixaDeTexto 7"/>
          <p:cNvSpPr txBox="1"/>
          <p:nvPr/>
        </p:nvSpPr>
        <p:spPr>
          <a:xfrm>
            <a:off x="4854071" y="231820"/>
            <a:ext cx="2678108" cy="5355312"/>
          </a:xfrm>
          <a:prstGeom prst="rect">
            <a:avLst/>
          </a:prstGeom>
          <a:noFill/>
        </p:spPr>
        <p:txBody>
          <a:bodyPr wrap="square" rtlCol="0">
            <a:spAutoFit/>
          </a:bodyPr>
          <a:lstStyle/>
          <a:p>
            <a:r>
              <a:rPr lang="pt-BR" dirty="0"/>
              <a:t>A </a:t>
            </a:r>
            <a:r>
              <a:rPr lang="pt-BR" b="1" dirty="0" err="1">
                <a:solidFill>
                  <a:srgbClr val="FF0000"/>
                </a:solidFill>
              </a:rPr>
              <a:t>Cáritas</a:t>
            </a:r>
            <a:r>
              <a:rPr lang="pt-BR" b="1" dirty="0">
                <a:solidFill>
                  <a:srgbClr val="FF0000"/>
                </a:solidFill>
              </a:rPr>
              <a:t> Brasileira</a:t>
            </a:r>
            <a:r>
              <a:rPr lang="pt-BR" dirty="0"/>
              <a:t> é uma das poucas entidades que prestam serviços de acolhida e integração a refugiados(as) no Brasil. Além de contar com inúmeros parceiros na realização de projetos por todo o Brasil, conta a Agência da ONU para Refugiados (Acnur) e com o Ministério da Justiça para a realização dos programas de acolhimento, proteção e  integração local. </a:t>
            </a:r>
          </a:p>
        </p:txBody>
      </p:sp>
      <p:sp>
        <p:nvSpPr>
          <p:cNvPr id="11" name="CaixaDeTexto 10"/>
          <p:cNvSpPr txBox="1"/>
          <p:nvPr/>
        </p:nvSpPr>
        <p:spPr>
          <a:xfrm>
            <a:off x="231760" y="3631842"/>
            <a:ext cx="3888406" cy="1754326"/>
          </a:xfrm>
          <a:prstGeom prst="rect">
            <a:avLst/>
          </a:prstGeom>
          <a:noFill/>
        </p:spPr>
        <p:txBody>
          <a:bodyPr wrap="square" rtlCol="0">
            <a:spAutoFit/>
          </a:bodyPr>
          <a:lstStyle/>
          <a:p>
            <a:r>
              <a:rPr lang="pt-BR" dirty="0"/>
              <a:t> </a:t>
            </a:r>
            <a:r>
              <a:rPr lang="pt-BR" dirty="0" err="1"/>
              <a:t>Cáritas</a:t>
            </a:r>
            <a:r>
              <a:rPr lang="pt-BR" dirty="0"/>
              <a:t> vem pelo mundo inteiro ajudando refugiados. "As migrações enriquecem nossas comunidades: </a:t>
            </a:r>
            <a:r>
              <a:rPr lang="pt-BR" b="1" dirty="0">
                <a:solidFill>
                  <a:srgbClr val="FF0000"/>
                </a:solidFill>
              </a:rPr>
              <a:t>Jesus também foi um refugiado“, alerta o Papa Francisco</a:t>
            </a:r>
          </a:p>
        </p:txBody>
      </p:sp>
    </p:spTree>
    <p:extLst>
      <p:ext uri="{BB962C8B-B14F-4D97-AF65-F5344CB8AC3E}">
        <p14:creationId xmlns:p14="http://schemas.microsoft.com/office/powerpoint/2010/main" val="729284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750994" y="106863"/>
            <a:ext cx="5549936" cy="6751137"/>
          </a:xfrm>
        </p:spPr>
        <p:txBody>
          <a:bodyPr rtlCol="0">
            <a:normAutofit lnSpcReduction="10000"/>
          </a:bodyPr>
          <a:lstStyle/>
          <a:p>
            <a:pPr lvl="4"/>
            <a:r>
              <a:rPr lang="pt-BR" sz="3200" dirty="0">
                <a:solidFill>
                  <a:schemeClr val="tx1"/>
                </a:solidFill>
                <a:latin typeface="+mj-lt"/>
              </a:rPr>
              <a:t>Janeiro a julho registraram 19.398 mortes </a:t>
            </a:r>
            <a:br>
              <a:rPr lang="pt-BR" sz="3200" dirty="0">
                <a:solidFill>
                  <a:schemeClr val="tx1"/>
                </a:solidFill>
                <a:latin typeface="+mj-lt"/>
              </a:rPr>
            </a:br>
            <a:r>
              <a:rPr lang="pt-BR" sz="3200" dirty="0">
                <a:solidFill>
                  <a:schemeClr val="tx1"/>
                </a:solidFill>
                <a:latin typeface="+mj-lt"/>
              </a:rPr>
              <a:t>e 20.000 casos de invalidez permanente.</a:t>
            </a:r>
          </a:p>
          <a:p>
            <a:pPr lvl="4"/>
            <a:endParaRPr lang="pt-BR" sz="3200" dirty="0">
              <a:solidFill>
                <a:schemeClr val="tx1"/>
              </a:solidFill>
              <a:latin typeface="+mj-lt"/>
            </a:endParaRPr>
          </a:p>
          <a:p>
            <a:pPr lvl="4"/>
            <a:endParaRPr lang="pt-BR" sz="3200" dirty="0">
              <a:solidFill>
                <a:schemeClr val="tx1"/>
              </a:solidFill>
              <a:latin typeface="+mj-lt"/>
            </a:endParaRPr>
          </a:p>
          <a:p>
            <a:pPr lvl="4"/>
            <a:r>
              <a:rPr lang="pt-BR" sz="3200" dirty="0">
                <a:solidFill>
                  <a:schemeClr val="tx1"/>
                </a:solidFill>
                <a:latin typeface="+mj-lt"/>
              </a:rPr>
              <a:t>Todo o ano de 2018 registrou 47.000 mortes em acidentes de trânsito, </a:t>
            </a:r>
            <a:br>
              <a:rPr lang="pt-BR" sz="3200" dirty="0">
                <a:solidFill>
                  <a:schemeClr val="tx1"/>
                </a:solidFill>
                <a:latin typeface="+mj-lt"/>
              </a:rPr>
            </a:br>
            <a:r>
              <a:rPr lang="pt-BR" sz="3200" dirty="0">
                <a:solidFill>
                  <a:srgbClr val="FF0000"/>
                </a:solidFill>
                <a:latin typeface="+mj-lt"/>
              </a:rPr>
              <a:t>5 mortes a cada hora, </a:t>
            </a:r>
            <a:br>
              <a:rPr lang="pt-BR" sz="3200" dirty="0">
                <a:solidFill>
                  <a:srgbClr val="FF0000"/>
                </a:solidFill>
                <a:latin typeface="+mj-lt"/>
              </a:rPr>
            </a:br>
            <a:r>
              <a:rPr lang="pt-BR" sz="3200" dirty="0">
                <a:solidFill>
                  <a:schemeClr val="tx1"/>
                </a:solidFill>
                <a:latin typeface="+mj-lt"/>
              </a:rPr>
              <a:t>principalmente em rodovias federais.</a:t>
            </a:r>
          </a:p>
          <a:p>
            <a:pPr lvl="4"/>
            <a:endParaRPr lang="pt-BR" sz="2300" dirty="0">
              <a:solidFill>
                <a:schemeClr val="tx1"/>
              </a:solidFill>
              <a:latin typeface="+mj-lt"/>
            </a:endParaRP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2842672" cy="1216551"/>
          </a:xfrm>
        </p:spPr>
        <p:txBody>
          <a:bodyPr rtlCol="0">
            <a:normAutofit fontScale="90000"/>
          </a:bodyPr>
          <a:lstStyle/>
          <a:p>
            <a:r>
              <a:rPr lang="pt-BR" sz="3600" noProof="1"/>
              <a:t>ACIDENTES DE TRÂNSITO</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249422" y="5809958"/>
            <a:ext cx="3417558" cy="1048043"/>
          </a:xfrm>
          <a:gradFill>
            <a:gsLst>
              <a:gs pos="0">
                <a:schemeClr val="tx2">
                  <a:lumMod val="75000"/>
                </a:schemeClr>
              </a:gs>
              <a:gs pos="76000">
                <a:schemeClr val="accent1"/>
              </a:gs>
            </a:gsLst>
            <a:path path="circle">
              <a:fillToRect l="100000" b="100000"/>
            </a:path>
          </a:gradFill>
        </p:spPr>
        <p:txBody>
          <a:bodyPr rtlCol="0">
            <a:normAutofit lnSpcReduction="10000"/>
          </a:bodyPr>
          <a:lstStyle/>
          <a:p>
            <a:r>
              <a:rPr lang="pt-BR" i="1" noProof="1"/>
              <a:t>Agência Brasil, ebc, 07/09/19 + revista apolice</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2" name="Imagem 1">
            <a:extLst>
              <a:ext uri="{FF2B5EF4-FFF2-40B4-BE49-F238E27FC236}">
                <a16:creationId xmlns:a16="http://schemas.microsoft.com/office/drawing/2014/main" id="{2D8BAD67-07FF-41C5-81A9-6769B7E4EEAB}"/>
              </a:ext>
            </a:extLst>
          </p:cNvPr>
          <p:cNvPicPr>
            <a:picLocks noChangeAspect="1"/>
          </p:cNvPicPr>
          <p:nvPr/>
        </p:nvPicPr>
        <p:blipFill>
          <a:blip r:embed="rId4" cstate="print"/>
          <a:stretch>
            <a:fillRect/>
          </a:stretch>
        </p:blipFill>
        <p:spPr>
          <a:xfrm>
            <a:off x="4609437" y="255297"/>
            <a:ext cx="3415799" cy="3456281"/>
          </a:xfrm>
          <a:prstGeom prst="ellipse">
            <a:avLst/>
          </a:prstGeom>
          <a:ln>
            <a:noFill/>
          </a:ln>
          <a:effectLst>
            <a:softEdge rad="112500"/>
          </a:effectLst>
        </p:spPr>
      </p:pic>
      <p:pic>
        <p:nvPicPr>
          <p:cNvPr id="5122" name="Picture 2" descr="Resultado de imagem para mobilidade urbana">
            <a:extLst>
              <a:ext uri="{FF2B5EF4-FFF2-40B4-BE49-F238E27FC236}">
                <a16:creationId xmlns:a16="http://schemas.microsoft.com/office/drawing/2014/main" id="{92DB91D4-939C-4C99-962A-721DD7070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876" y="4840541"/>
            <a:ext cx="4085168" cy="198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92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89345" y="9000"/>
            <a:ext cx="7705827" cy="6863417"/>
          </a:xfrm>
          <a:prstGeom prst="rect">
            <a:avLst/>
          </a:prstGeom>
          <a:noFill/>
        </p:spPr>
        <p:txBody>
          <a:bodyPr wrap="none" rtlCol="0">
            <a:spAutoFit/>
          </a:bodyPr>
          <a:lstStyle/>
          <a:p>
            <a:pPr fontAlgn="base"/>
            <a:r>
              <a:rPr lang="pt-BR" sz="2000" b="1" dirty="0"/>
              <a:t>Letra do Hino da CF 2020</a:t>
            </a:r>
          </a:p>
          <a:p>
            <a:pPr fontAlgn="base"/>
            <a:endParaRPr lang="pt-BR" sz="2000" dirty="0"/>
          </a:p>
          <a:p>
            <a:pPr fontAlgn="base"/>
            <a:r>
              <a:rPr lang="pt-BR" sz="2000" dirty="0"/>
              <a:t>01 – Deus de amor e de ternura, contemplamos</a:t>
            </a:r>
            <a:br>
              <a:rPr lang="pt-BR" sz="2000" dirty="0"/>
            </a:br>
            <a:r>
              <a:rPr lang="pt-BR" sz="2000" dirty="0"/>
              <a:t>Este mundo tão bonito que nos deste. (Cf. </a:t>
            </a:r>
            <a:r>
              <a:rPr lang="pt-BR" sz="2000" dirty="0" err="1"/>
              <a:t>Gn</a:t>
            </a:r>
            <a:r>
              <a:rPr lang="pt-BR" sz="2000" dirty="0"/>
              <a:t> 1,2-15; 2,1-25)</a:t>
            </a:r>
            <a:br>
              <a:rPr lang="pt-BR" sz="2000" dirty="0"/>
            </a:br>
            <a:r>
              <a:rPr lang="pt-BR" sz="2000" dirty="0"/>
              <a:t>Desse Dom, fonte da vida, recordamos: (Cf. SI 36,10)</a:t>
            </a:r>
            <a:br>
              <a:rPr lang="pt-BR" sz="2000" dirty="0"/>
            </a:br>
            <a:r>
              <a:rPr lang="pt-BR" sz="2000" dirty="0" err="1"/>
              <a:t>Cuidadores</a:t>
            </a:r>
            <a:r>
              <a:rPr lang="pt-BR" sz="2000" dirty="0"/>
              <a:t>, guardiões tu nos fizeste. (Cf. </a:t>
            </a:r>
            <a:r>
              <a:rPr lang="pt-BR" sz="2000" dirty="0" err="1"/>
              <a:t>Gn</a:t>
            </a:r>
            <a:r>
              <a:rPr lang="pt-BR" sz="2000" dirty="0"/>
              <a:t> 2,15)</a:t>
            </a:r>
          </a:p>
          <a:p>
            <a:pPr fontAlgn="base"/>
            <a:r>
              <a:rPr lang="pt-BR" sz="2000" b="1" i="1" dirty="0"/>
              <a:t>Peregrinos, aprendemos nesta estrada</a:t>
            </a:r>
            <a:br>
              <a:rPr lang="pt-BR" sz="2000" b="1" dirty="0"/>
            </a:br>
            <a:r>
              <a:rPr lang="pt-BR" sz="2000" b="1" i="1" dirty="0"/>
              <a:t>O que o “bom samaritano” ensinou:</a:t>
            </a:r>
            <a:br>
              <a:rPr lang="pt-BR" sz="2000" b="1" dirty="0"/>
            </a:br>
            <a:r>
              <a:rPr lang="pt-BR" sz="2000" b="1" i="1" dirty="0"/>
              <a:t>Ao passar por uma vida ameaçada,</a:t>
            </a:r>
            <a:br>
              <a:rPr lang="pt-BR" sz="2000" b="1" dirty="0"/>
            </a:br>
            <a:r>
              <a:rPr lang="pt-BR" sz="2000" b="1" i="1" dirty="0"/>
              <a:t>Ele a viu, compadeceu-se e cuidou. (Cf. </a:t>
            </a:r>
            <a:r>
              <a:rPr lang="pt-BR" sz="2000" b="1" i="1" dirty="0" err="1"/>
              <a:t>Lc</a:t>
            </a:r>
            <a:r>
              <a:rPr lang="pt-BR" sz="2000" b="1" i="1" dirty="0"/>
              <a:t> 10,33-34)</a:t>
            </a:r>
            <a:endParaRPr lang="pt-BR" sz="2000" b="1" dirty="0"/>
          </a:p>
          <a:p>
            <a:pPr fontAlgn="base"/>
            <a:r>
              <a:rPr lang="pt-BR" sz="2000" dirty="0"/>
              <a:t>02 – Toda vida é um presente e é sagrada,</a:t>
            </a:r>
            <a:br>
              <a:rPr lang="pt-BR" sz="2000" dirty="0"/>
            </a:br>
            <a:r>
              <a:rPr lang="pt-BR" sz="2000" dirty="0"/>
              <a:t>seja humana, vegetal ou animal. (Cf. LS, esp. Cap. IV)</a:t>
            </a:r>
            <a:br>
              <a:rPr lang="pt-BR" sz="2000" dirty="0"/>
            </a:br>
            <a:r>
              <a:rPr lang="pt-BR" sz="2000" dirty="0"/>
              <a:t>É pra sempre ser cuidada e respeitada,</a:t>
            </a:r>
            <a:br>
              <a:rPr lang="pt-BR" sz="2000" dirty="0"/>
            </a:br>
            <a:r>
              <a:rPr lang="pt-BR" sz="2000" dirty="0"/>
              <a:t>Desde o início até seu termo natural.</a:t>
            </a:r>
          </a:p>
          <a:p>
            <a:pPr fontAlgn="base"/>
            <a:r>
              <a:rPr lang="pt-BR" sz="2000" dirty="0"/>
              <a:t>03 – Tua glória é o homem vivo, Deus da Vida; (Cf. Santo Irineu)</a:t>
            </a:r>
            <a:br>
              <a:rPr lang="pt-BR" sz="2000" dirty="0"/>
            </a:br>
            <a:r>
              <a:rPr lang="pt-BR" sz="2000" dirty="0"/>
              <a:t>Ver felizes os teus filhos, tuas filhas;</a:t>
            </a:r>
            <a:br>
              <a:rPr lang="pt-BR" sz="2000" dirty="0"/>
            </a:br>
            <a:r>
              <a:rPr lang="pt-BR" sz="2000" dirty="0"/>
              <a:t>É a justiça para todos, sem medida; (Cf. </a:t>
            </a:r>
            <a:r>
              <a:rPr lang="pt-BR" sz="2000" dirty="0" err="1"/>
              <a:t>Am</a:t>
            </a:r>
            <a:r>
              <a:rPr lang="pt-BR" sz="2000" dirty="0"/>
              <a:t> 5,24)</a:t>
            </a:r>
            <a:br>
              <a:rPr lang="pt-BR" sz="2000" dirty="0"/>
            </a:br>
            <a:r>
              <a:rPr lang="pt-BR" sz="2000" dirty="0"/>
              <a:t>É formarmos, no amor, bela Família.</a:t>
            </a:r>
          </a:p>
          <a:p>
            <a:pPr fontAlgn="base"/>
            <a:r>
              <a:rPr lang="pt-BR" sz="2000" dirty="0"/>
              <a:t>04 – Mata a vida o vírus torpe da ganância,</a:t>
            </a:r>
            <a:br>
              <a:rPr lang="pt-BR" sz="2000" dirty="0"/>
            </a:br>
            <a:r>
              <a:rPr lang="pt-BR" sz="2000" dirty="0"/>
              <a:t>Da violência, da mentira e da ambição.</a:t>
            </a:r>
            <a:br>
              <a:rPr lang="pt-BR" sz="2000" dirty="0"/>
            </a:br>
            <a:r>
              <a:rPr lang="pt-BR" sz="2000" dirty="0"/>
              <a:t>Mas também o preconceito, a intolerância.</a:t>
            </a:r>
            <a:br>
              <a:rPr lang="pt-BR" sz="2000" dirty="0"/>
            </a:br>
            <a:r>
              <a:rPr lang="pt-BR" sz="2000" dirty="0"/>
              <a:t>O caminho é a justiça e conversão. (Cf. 2Tm 2,22-26)</a:t>
            </a:r>
          </a:p>
        </p:txBody>
      </p:sp>
      <p:pic>
        <p:nvPicPr>
          <p:cNvPr id="3074" name="Picture 2" descr="Divulgação/CNB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 y="-9000"/>
            <a:ext cx="2237400" cy="31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967737" y="255298"/>
            <a:ext cx="5708207" cy="6751137"/>
          </a:xfrm>
        </p:spPr>
        <p:txBody>
          <a:bodyPr rtlCol="0">
            <a:normAutofit lnSpcReduction="10000"/>
          </a:bodyPr>
          <a:lstStyle/>
          <a:p>
            <a:pPr lvl="4"/>
            <a:r>
              <a:rPr lang="pt-BR" sz="2400" dirty="0">
                <a:solidFill>
                  <a:schemeClr val="tx1"/>
                </a:solidFill>
                <a:latin typeface="+mj-lt"/>
              </a:rPr>
              <a:t>"O Brasil registrou em 2017 o assassinato de 4,9 mil mulheres, segundo o Atlas da Violência divulgado em 2019 e mostra que cerca de </a:t>
            </a:r>
            <a:r>
              <a:rPr lang="pt-BR" sz="2400" b="1" dirty="0">
                <a:solidFill>
                  <a:srgbClr val="FF0000"/>
                </a:solidFill>
                <a:latin typeface="+mj-lt"/>
              </a:rPr>
              <a:t>13 mulheres foram assassinadas por dia ao longo do ano em todo o país</a:t>
            </a:r>
            <a:r>
              <a:rPr lang="pt-BR" sz="2400" dirty="0">
                <a:solidFill>
                  <a:schemeClr val="tx1"/>
                </a:solidFill>
                <a:latin typeface="+mj-lt"/>
              </a:rPr>
              <a:t>. O número representa um aumento de 30,7% nos últimos 10 anos e de 6,3% em relação a 2016. O estudo mostra ainda que 28,5% das vítimas foram mortas em casa e 52% por armas de fogo.</a:t>
            </a:r>
          </a:p>
          <a:p>
            <a:pPr marL="1076325" lvl="4" indent="0">
              <a:buNone/>
            </a:pPr>
            <a:endParaRPr lang="pt-BR" sz="2400" dirty="0">
              <a:solidFill>
                <a:schemeClr val="tx1"/>
              </a:solidFill>
              <a:latin typeface="+mj-lt"/>
            </a:endParaRPr>
          </a:p>
          <a:p>
            <a:pPr lvl="4"/>
            <a:r>
              <a:rPr lang="pt-BR" sz="2400" dirty="0">
                <a:solidFill>
                  <a:schemeClr val="tx1"/>
                </a:solidFill>
                <a:latin typeface="+mj-lt"/>
              </a:rPr>
              <a:t>"</a:t>
            </a:r>
            <a:r>
              <a:rPr lang="pt-BR" sz="2400" b="1" dirty="0">
                <a:solidFill>
                  <a:srgbClr val="FF0000"/>
                </a:solidFill>
                <a:latin typeface="+mj-lt"/>
              </a:rPr>
              <a:t>O homicídio de mulheres negras também foi o que mais cresceu, 29,9%</a:t>
            </a:r>
            <a:r>
              <a:rPr lang="pt-BR" sz="2400" dirty="0">
                <a:solidFill>
                  <a:schemeClr val="tx1"/>
                </a:solidFill>
                <a:latin typeface="+mj-lt"/>
              </a:rPr>
              <a:t>, contra 1,6% de mulheres não negras  no mesmo período“.</a:t>
            </a: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2842672" cy="1216551"/>
          </a:xfrm>
        </p:spPr>
        <p:txBody>
          <a:bodyPr rtlCol="0"/>
          <a:lstStyle/>
          <a:p>
            <a:r>
              <a:rPr lang="pt-BR" sz="3600" noProof="1"/>
              <a:t>FEMINICÍDIO</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5" name="Imagem 4">
            <a:extLst>
              <a:ext uri="{FF2B5EF4-FFF2-40B4-BE49-F238E27FC236}">
                <a16:creationId xmlns:a16="http://schemas.microsoft.com/office/drawing/2014/main" id="{21A6A90B-A971-4424-901D-BB34ACE6AF37}"/>
              </a:ext>
            </a:extLst>
          </p:cNvPr>
          <p:cNvPicPr>
            <a:picLocks noChangeAspect="1"/>
          </p:cNvPicPr>
          <p:nvPr/>
        </p:nvPicPr>
        <p:blipFill>
          <a:blip r:embed="rId4" cstate="print"/>
          <a:stretch>
            <a:fillRect/>
          </a:stretch>
        </p:blipFill>
        <p:spPr>
          <a:xfrm>
            <a:off x="4609436" y="345042"/>
            <a:ext cx="3596823" cy="3385649"/>
          </a:xfrm>
          <a:prstGeom prst="ellipse">
            <a:avLst/>
          </a:prstGeom>
          <a:ln>
            <a:noFill/>
          </a:ln>
          <a:effectLst>
            <a:softEdge rad="112500"/>
          </a:effectLst>
        </p:spPr>
      </p:pic>
      <p:pic>
        <p:nvPicPr>
          <p:cNvPr id="7" name="Imagem 6">
            <a:extLst>
              <a:ext uri="{FF2B5EF4-FFF2-40B4-BE49-F238E27FC236}">
                <a16:creationId xmlns:a16="http://schemas.microsoft.com/office/drawing/2014/main" id="{C9AFC996-25DE-43CA-AD59-63D6C7890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0668" y="4464121"/>
            <a:ext cx="2322176" cy="2322176"/>
          </a:xfrm>
          <a:prstGeom prst="rect">
            <a:avLst/>
          </a:prstGeom>
        </p:spPr>
      </p:pic>
      <p:sp>
        <p:nvSpPr>
          <p:cNvPr id="12" name="Retângulo 11">
            <a:extLst>
              <a:ext uri="{FF2B5EF4-FFF2-40B4-BE49-F238E27FC236}">
                <a16:creationId xmlns:a16="http://schemas.microsoft.com/office/drawing/2014/main" id="{B7A0E45A-92A6-439D-A022-D20702F075F6}"/>
              </a:ext>
            </a:extLst>
          </p:cNvPr>
          <p:cNvSpPr/>
          <p:nvPr/>
        </p:nvSpPr>
        <p:spPr>
          <a:xfrm>
            <a:off x="6097575" y="4486623"/>
            <a:ext cx="3063024" cy="2242012"/>
          </a:xfrm>
          <a:prstGeom prst="rect">
            <a:avLst/>
          </a:prstGeom>
          <a:solidFill>
            <a:schemeClr val="tx1">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t>Desconstrução do machismo</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026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981801" y="106863"/>
            <a:ext cx="5708207" cy="6751137"/>
          </a:xfrm>
        </p:spPr>
        <p:txBody>
          <a:bodyPr rtlCol="0">
            <a:normAutofit fontScale="92500"/>
          </a:bodyPr>
          <a:lstStyle/>
          <a:p>
            <a:pPr lvl="4"/>
            <a:r>
              <a:rPr lang="pt-BR" sz="2300" b="1" dirty="0">
                <a:solidFill>
                  <a:schemeClr val="tx1"/>
                </a:solidFill>
                <a:latin typeface="+mj-lt"/>
              </a:rPr>
              <a:t>Os conflitos envolvem terra, água, trabalho, garimpo  e violência contra pessoas como assassinatos, ameaças, agressões, prisões.</a:t>
            </a:r>
          </a:p>
          <a:p>
            <a:pPr marL="1076325" lvl="4" indent="0">
              <a:buNone/>
            </a:pPr>
            <a:endParaRPr lang="pt-BR" sz="2300" b="1" dirty="0">
              <a:solidFill>
                <a:schemeClr val="tx1"/>
              </a:solidFill>
              <a:latin typeface="+mj-lt"/>
            </a:endParaRPr>
          </a:p>
          <a:p>
            <a:pPr lvl="4"/>
            <a:r>
              <a:rPr lang="pt-BR" sz="2300" b="1" dirty="0">
                <a:solidFill>
                  <a:schemeClr val="tx1"/>
                </a:solidFill>
                <a:latin typeface="+mj-lt"/>
              </a:rPr>
              <a:t>Hoje são 39,4 milhões de hectares envolvidos nos conflitos.</a:t>
            </a:r>
          </a:p>
          <a:p>
            <a:pPr marL="1076325" lvl="4" indent="0">
              <a:buNone/>
            </a:pPr>
            <a:endParaRPr lang="pt-BR" sz="2300" b="1" dirty="0">
              <a:solidFill>
                <a:schemeClr val="tx1"/>
              </a:solidFill>
              <a:latin typeface="+mj-lt"/>
            </a:endParaRPr>
          </a:p>
          <a:p>
            <a:pPr lvl="4"/>
            <a:r>
              <a:rPr lang="pt-BR" sz="2300" b="1" dirty="0">
                <a:solidFill>
                  <a:srgbClr val="FF0000"/>
                </a:solidFill>
                <a:latin typeface="+mj-lt"/>
              </a:rPr>
              <a:t>Crescem os conflitos envolvendo a água, mineradoras, trabalho escravo.</a:t>
            </a:r>
          </a:p>
          <a:p>
            <a:pPr marL="1076325" lvl="4" indent="0">
              <a:buNone/>
            </a:pPr>
            <a:endParaRPr lang="pt-BR" sz="2300" b="1" dirty="0">
              <a:solidFill>
                <a:schemeClr val="tx1"/>
              </a:solidFill>
              <a:latin typeface="+mj-lt"/>
            </a:endParaRPr>
          </a:p>
          <a:p>
            <a:pPr lvl="4"/>
            <a:r>
              <a:rPr lang="pt-BR" sz="2300" b="1" dirty="0">
                <a:solidFill>
                  <a:schemeClr val="tx1"/>
                </a:solidFill>
                <a:latin typeface="+mj-lt"/>
              </a:rPr>
              <a:t>Mais de 73% dos casos envolvem as populações tradicionais.</a:t>
            </a:r>
          </a:p>
          <a:p>
            <a:pPr marL="1076325" lvl="4" indent="0">
              <a:buNone/>
            </a:pPr>
            <a:endParaRPr lang="pt-BR" sz="2300" b="1" dirty="0">
              <a:solidFill>
                <a:schemeClr val="tx1"/>
              </a:solidFill>
              <a:latin typeface="+mj-lt"/>
            </a:endParaRPr>
          </a:p>
          <a:p>
            <a:pPr lvl="4"/>
            <a:r>
              <a:rPr lang="pt-BR" sz="2300" b="1" dirty="0">
                <a:solidFill>
                  <a:schemeClr val="tx1"/>
                </a:solidFill>
                <a:latin typeface="+mj-lt"/>
              </a:rPr>
              <a:t>São 86 casos de trabalho escravo, envolvendo 1.465 pessoas em 2018. São 13.532 famílias expulsas de suas moradias.</a:t>
            </a: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536865" y="1477108"/>
            <a:ext cx="2842672" cy="1216551"/>
          </a:xfrm>
        </p:spPr>
        <p:txBody>
          <a:bodyPr rtlCol="0"/>
          <a:lstStyle/>
          <a:p>
            <a:r>
              <a:rPr lang="pt-BR" sz="3600" noProof="1"/>
              <a:t>CONFLITOS NO CAMPO</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249422" y="5809958"/>
            <a:ext cx="3417558" cy="1048043"/>
          </a:xfrm>
          <a:gradFill>
            <a:gsLst>
              <a:gs pos="0">
                <a:schemeClr val="tx2">
                  <a:lumMod val="75000"/>
                </a:schemeClr>
              </a:gs>
              <a:gs pos="76000">
                <a:schemeClr val="accent1"/>
              </a:gs>
            </a:gsLst>
            <a:path path="circle">
              <a:fillToRect l="100000" b="100000"/>
            </a:path>
          </a:gradFill>
        </p:spPr>
        <p:txBody>
          <a:bodyPr rtlCol="0"/>
          <a:lstStyle/>
          <a:p>
            <a:r>
              <a:rPr lang="pt-BR" i="1" noProof="1"/>
              <a:t>Relatórios da CPT</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7" name="Imagem 6">
            <a:extLst>
              <a:ext uri="{FF2B5EF4-FFF2-40B4-BE49-F238E27FC236}">
                <a16:creationId xmlns:a16="http://schemas.microsoft.com/office/drawing/2014/main" id="{766DF298-4707-4357-AA76-B5E2FA88E083}"/>
              </a:ext>
            </a:extLst>
          </p:cNvPr>
          <p:cNvPicPr>
            <a:picLocks noChangeAspect="1"/>
          </p:cNvPicPr>
          <p:nvPr/>
        </p:nvPicPr>
        <p:blipFill>
          <a:blip r:embed="rId4" cstate="print"/>
          <a:stretch>
            <a:fillRect/>
          </a:stretch>
        </p:blipFill>
        <p:spPr>
          <a:xfrm>
            <a:off x="4667922" y="267048"/>
            <a:ext cx="3474272" cy="3333809"/>
          </a:xfrm>
          <a:prstGeom prst="ellipse">
            <a:avLst/>
          </a:prstGeom>
          <a:ln>
            <a:noFill/>
          </a:ln>
          <a:effectLst>
            <a:softEdge rad="112500"/>
          </a:effectLst>
        </p:spPr>
      </p:pic>
      <p:pic>
        <p:nvPicPr>
          <p:cNvPr id="5" name="Imagem 4" descr="Uma imagem contendo desenho, texto&#10;&#10;Descrição gerada automaticamente">
            <a:extLst>
              <a:ext uri="{FF2B5EF4-FFF2-40B4-BE49-F238E27FC236}">
                <a16:creationId xmlns:a16="http://schemas.microsoft.com/office/drawing/2014/main" id="{98DC6051-6CC0-404A-990E-E47ED2BB2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307" y="3597123"/>
            <a:ext cx="2961230" cy="2040273"/>
          </a:xfrm>
          <a:prstGeom prst="rect">
            <a:avLst/>
          </a:prstGeom>
        </p:spPr>
      </p:pic>
    </p:spTree>
    <p:extLst>
      <p:ext uri="{BB962C8B-B14F-4D97-AF65-F5344CB8AC3E}">
        <p14:creationId xmlns:p14="http://schemas.microsoft.com/office/powerpoint/2010/main" val="7648531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F9513B8E-BE7A-486A-9F5A-9FEE77C9ED27}"/>
              </a:ext>
            </a:extLst>
          </p:cNvPr>
          <p:cNvSpPr>
            <a:spLocks noGrp="1"/>
          </p:cNvSpPr>
          <p:nvPr>
            <p:ph idx="13"/>
          </p:nvPr>
        </p:nvSpPr>
        <p:spPr>
          <a:xfrm>
            <a:off x="-981801" y="106863"/>
            <a:ext cx="5708207" cy="6751137"/>
          </a:xfrm>
        </p:spPr>
        <p:txBody>
          <a:bodyPr rtlCol="0">
            <a:normAutofit lnSpcReduction="10000"/>
          </a:bodyPr>
          <a:lstStyle/>
          <a:p>
            <a:pPr lvl="4"/>
            <a:r>
              <a:rPr lang="pt-BR" sz="2300" dirty="0">
                <a:solidFill>
                  <a:schemeClr val="tx1"/>
                </a:solidFill>
                <a:latin typeface="+mj-lt"/>
              </a:rPr>
              <a:t>A banalização da vida alcançou o mundo virtual por meio das fake News, dos perfis falsos, notícias caluniosas e cheias de ódio.</a:t>
            </a:r>
          </a:p>
          <a:p>
            <a:pPr lvl="4"/>
            <a:r>
              <a:rPr lang="pt-BR" sz="2300" dirty="0">
                <a:solidFill>
                  <a:schemeClr val="tx1"/>
                </a:solidFill>
                <a:latin typeface="+mj-lt"/>
              </a:rPr>
              <a:t>Papa Francisco: </a:t>
            </a:r>
            <a:r>
              <a:rPr lang="pt-BR" sz="2300" b="1" i="1" dirty="0">
                <a:solidFill>
                  <a:schemeClr val="tx1"/>
                </a:solidFill>
                <a:latin typeface="Times New Roman" panose="02020603050405020304" pitchFamily="18" charset="0"/>
                <a:cs typeface="Times New Roman" panose="02020603050405020304" pitchFamily="18" charset="0"/>
              </a:rPr>
              <a:t>Pode acontecer que cristãos façam parte de redes de violência verbal.[...] Mesmo nas mídias católicas é possível ultrapassar os limites,</a:t>
            </a:r>
            <a:br>
              <a:rPr lang="pt-BR" sz="2300" b="1" i="1" dirty="0">
                <a:solidFill>
                  <a:schemeClr val="tx1"/>
                </a:solidFill>
                <a:latin typeface="Times New Roman" panose="02020603050405020304" pitchFamily="18" charset="0"/>
                <a:cs typeface="Times New Roman" panose="02020603050405020304" pitchFamily="18" charset="0"/>
              </a:rPr>
            </a:br>
            <a:r>
              <a:rPr lang="pt-BR" sz="2300" b="1" i="1" dirty="0">
                <a:solidFill>
                  <a:schemeClr val="tx1"/>
                </a:solidFill>
                <a:latin typeface="Times New Roman" panose="02020603050405020304" pitchFamily="18" charset="0"/>
                <a:cs typeface="Times New Roman" panose="02020603050405020304" pitchFamily="18" charset="0"/>
              </a:rPr>
              <a:t>tolerando-se a difamação e a calúnia e parecendo excluir qualquer ética</a:t>
            </a:r>
            <a:br>
              <a:rPr lang="pt-BR" sz="2300" b="1" i="1" dirty="0">
                <a:solidFill>
                  <a:schemeClr val="tx1"/>
                </a:solidFill>
                <a:latin typeface="Times New Roman" panose="02020603050405020304" pitchFamily="18" charset="0"/>
                <a:cs typeface="Times New Roman" panose="02020603050405020304" pitchFamily="18" charset="0"/>
              </a:rPr>
            </a:br>
            <a:r>
              <a:rPr lang="pt-BR" sz="2300" b="1" i="1" dirty="0">
                <a:solidFill>
                  <a:schemeClr val="tx1"/>
                </a:solidFill>
                <a:latin typeface="Times New Roman" panose="02020603050405020304" pitchFamily="18" charset="0"/>
                <a:cs typeface="Times New Roman" panose="02020603050405020304" pitchFamily="18" charset="0"/>
              </a:rPr>
              <a:t>a respeito da fama alheia.</a:t>
            </a:r>
            <a:br>
              <a:rPr lang="pt-BR" sz="2300" b="1" i="1" dirty="0">
                <a:solidFill>
                  <a:schemeClr val="tx1"/>
                </a:solidFill>
                <a:latin typeface="Times New Roman" panose="02020603050405020304" pitchFamily="18" charset="0"/>
                <a:cs typeface="Times New Roman" panose="02020603050405020304" pitchFamily="18" charset="0"/>
              </a:rPr>
            </a:br>
            <a:r>
              <a:rPr lang="pt-BR" sz="2300" b="1" i="1" dirty="0">
                <a:solidFill>
                  <a:schemeClr val="tx1"/>
                </a:solidFill>
                <a:latin typeface="Times New Roman" panose="02020603050405020304" pitchFamily="18" charset="0"/>
                <a:cs typeface="Times New Roman" panose="02020603050405020304" pitchFamily="18" charset="0"/>
              </a:rPr>
              <a:t>[...] </a:t>
            </a:r>
            <a:r>
              <a:rPr lang="pt-BR" sz="2300" b="1" i="1" dirty="0">
                <a:solidFill>
                  <a:srgbClr val="FF0000"/>
                </a:solidFill>
                <a:latin typeface="Times New Roman" panose="02020603050405020304" pitchFamily="18" charset="0"/>
                <a:cs typeface="Times New Roman" panose="02020603050405020304" pitchFamily="18" charset="0"/>
              </a:rPr>
              <a:t>É impressionante como, às vezes, pretendendo defender </a:t>
            </a:r>
            <a:br>
              <a:rPr lang="pt-BR" sz="2300" b="1" i="1" dirty="0">
                <a:solidFill>
                  <a:srgbClr val="FF0000"/>
                </a:solidFill>
                <a:latin typeface="Times New Roman" panose="02020603050405020304" pitchFamily="18" charset="0"/>
                <a:cs typeface="Times New Roman" panose="02020603050405020304" pitchFamily="18" charset="0"/>
              </a:rPr>
            </a:br>
            <a:r>
              <a:rPr lang="pt-BR" sz="2300" b="1" i="1" dirty="0">
                <a:solidFill>
                  <a:srgbClr val="FF0000"/>
                </a:solidFill>
                <a:latin typeface="Times New Roman" panose="02020603050405020304" pitchFamily="18" charset="0"/>
                <a:cs typeface="Times New Roman" panose="02020603050405020304" pitchFamily="18" charset="0"/>
              </a:rPr>
              <a:t>outros mandamentos, ignora-se completamente o oitavo:</a:t>
            </a:r>
            <a:br>
              <a:rPr lang="pt-BR" sz="2300" b="1" i="1" dirty="0">
                <a:solidFill>
                  <a:srgbClr val="FF0000"/>
                </a:solidFill>
                <a:latin typeface="Times New Roman" panose="02020603050405020304" pitchFamily="18" charset="0"/>
                <a:cs typeface="Times New Roman" panose="02020603050405020304" pitchFamily="18" charset="0"/>
              </a:rPr>
            </a:br>
            <a:r>
              <a:rPr lang="pt-BR" sz="2300" b="1" i="1" dirty="0">
                <a:solidFill>
                  <a:srgbClr val="FF0000"/>
                </a:solidFill>
                <a:latin typeface="Times New Roman" panose="02020603050405020304" pitchFamily="18" charset="0"/>
                <a:cs typeface="Times New Roman" panose="02020603050405020304" pitchFamily="18" charset="0"/>
              </a:rPr>
              <a:t>“não levantar falso testemunho” </a:t>
            </a:r>
            <a:br>
              <a:rPr lang="pt-BR" sz="2300" b="1" i="1" dirty="0">
                <a:solidFill>
                  <a:srgbClr val="FF0000"/>
                </a:solidFill>
                <a:latin typeface="Times New Roman" panose="02020603050405020304" pitchFamily="18" charset="0"/>
                <a:cs typeface="Times New Roman" panose="02020603050405020304" pitchFamily="18" charset="0"/>
              </a:rPr>
            </a:br>
            <a:r>
              <a:rPr lang="pt-BR" sz="2300" b="1" i="1" dirty="0">
                <a:solidFill>
                  <a:srgbClr val="FF0000"/>
                </a:solidFill>
                <a:latin typeface="Times New Roman" panose="02020603050405020304" pitchFamily="18" charset="0"/>
                <a:cs typeface="Times New Roman" panose="02020603050405020304" pitchFamily="18" charset="0"/>
              </a:rPr>
              <a:t>e destrói-se, sem piedade, a fama alheia</a:t>
            </a:r>
            <a:r>
              <a:rPr lang="pt-BR" sz="2300" b="1" i="1" dirty="0">
                <a:solidFill>
                  <a:schemeClr val="tx1"/>
                </a:solidFill>
                <a:latin typeface="Times New Roman" panose="02020603050405020304" pitchFamily="18" charset="0"/>
                <a:cs typeface="Times New Roman" panose="02020603050405020304" pitchFamily="18" charset="0"/>
              </a:rPr>
              <a:t> </a:t>
            </a:r>
            <a:r>
              <a:rPr lang="pt-BR" sz="2300" dirty="0">
                <a:solidFill>
                  <a:schemeClr val="tx1"/>
                </a:solidFill>
                <a:latin typeface="+mj-lt"/>
              </a:rPr>
              <a:t>(GE, 115).</a:t>
            </a:r>
          </a:p>
        </p:txBody>
      </p:sp>
      <p:pic>
        <p:nvPicPr>
          <p:cNvPr id="11" name="Espaço Reservado para Imagem 10" descr="Estetoscópio ">
            <a:extLst>
              <a:ext uri="{FF2B5EF4-FFF2-40B4-BE49-F238E27FC236}">
                <a16:creationId xmlns:a16="http://schemas.microsoft.com/office/drawing/2014/main" id="{70AAE794-2F38-416E-B928-BB5474A812D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609437" y="156326"/>
            <a:ext cx="3474272" cy="3555252"/>
          </a:xfrm>
        </p:spPr>
      </p:pic>
      <p:sp>
        <p:nvSpPr>
          <p:cNvPr id="3" name="Título 2">
            <a:extLst>
              <a:ext uri="{FF2B5EF4-FFF2-40B4-BE49-F238E27FC236}">
                <a16:creationId xmlns:a16="http://schemas.microsoft.com/office/drawing/2014/main" id="{DF5E3BD5-1051-4A50-9F18-DFC536C0E08E}"/>
              </a:ext>
            </a:extLst>
          </p:cNvPr>
          <p:cNvSpPr>
            <a:spLocks noGrp="1"/>
          </p:cNvSpPr>
          <p:nvPr>
            <p:ph type="ctrTitle"/>
          </p:nvPr>
        </p:nvSpPr>
        <p:spPr bwMode="gray">
          <a:xfrm>
            <a:off x="8393143" y="1659989"/>
            <a:ext cx="3168000" cy="1216551"/>
          </a:xfrm>
        </p:spPr>
        <p:txBody>
          <a:bodyPr rtlCol="0">
            <a:normAutofit fontScale="90000"/>
          </a:bodyPr>
          <a:lstStyle/>
          <a:p>
            <a:r>
              <a:rPr lang="pt-BR" sz="3600" noProof="1"/>
              <a:t>INTOLERÂNCIA</a:t>
            </a:r>
            <a:br>
              <a:rPr lang="pt-BR" sz="3600" noProof="1"/>
            </a:br>
            <a:r>
              <a:rPr lang="pt-BR" sz="3600" noProof="1"/>
              <a:t>VIRTUAL</a:t>
            </a:r>
          </a:p>
        </p:txBody>
      </p:sp>
      <p:sp>
        <p:nvSpPr>
          <p:cNvPr id="4" name="Subtítulo 3">
            <a:extLst>
              <a:ext uri="{FF2B5EF4-FFF2-40B4-BE49-F238E27FC236}">
                <a16:creationId xmlns:a16="http://schemas.microsoft.com/office/drawing/2014/main" id="{EC56582A-55F9-4B18-95E7-DD8795CF21B9}"/>
              </a:ext>
            </a:extLst>
          </p:cNvPr>
          <p:cNvSpPr>
            <a:spLocks noGrp="1"/>
          </p:cNvSpPr>
          <p:nvPr>
            <p:ph type="subTitle" idx="1"/>
          </p:nvPr>
        </p:nvSpPr>
        <p:spPr bwMode="gray">
          <a:xfrm>
            <a:off x="7678588" y="5198012"/>
            <a:ext cx="4176464" cy="1503662"/>
          </a:xfrm>
          <a:gradFill>
            <a:gsLst>
              <a:gs pos="0">
                <a:schemeClr val="tx2">
                  <a:lumMod val="75000"/>
                </a:schemeClr>
              </a:gs>
              <a:gs pos="76000">
                <a:schemeClr val="accent1"/>
              </a:gs>
            </a:gsLst>
            <a:path path="circle">
              <a:fillToRect l="100000" b="100000"/>
            </a:path>
          </a:gradFill>
        </p:spPr>
        <p:txBody>
          <a:bodyPr rtlCol="0">
            <a:normAutofit/>
          </a:bodyPr>
          <a:lstStyle/>
          <a:p>
            <a:pPr algn="ctr"/>
            <a:r>
              <a:rPr lang="pt-BR" i="1" noProof="1"/>
              <a:t>Diálogo</a:t>
            </a:r>
          </a:p>
          <a:p>
            <a:pPr algn="ctr"/>
            <a:r>
              <a:rPr lang="pt-BR" i="1" noProof="1"/>
              <a:t>Debate</a:t>
            </a:r>
          </a:p>
          <a:p>
            <a:pPr algn="ctr"/>
            <a:r>
              <a:rPr lang="pt-BR" i="1" noProof="1"/>
              <a:t>Fontes de informação</a:t>
            </a:r>
          </a:p>
        </p:txBody>
      </p:sp>
      <p:sp>
        <p:nvSpPr>
          <p:cNvPr id="10" name="Espaço Reservado para Conteúdo 5">
            <a:extLst>
              <a:ext uri="{FF2B5EF4-FFF2-40B4-BE49-F238E27FC236}">
                <a16:creationId xmlns:a16="http://schemas.microsoft.com/office/drawing/2014/main" id="{62BCEE0F-B809-4DC6-9AE0-956E1A8D3493}"/>
              </a:ext>
            </a:extLst>
          </p:cNvPr>
          <p:cNvSpPr txBox="1">
            <a:spLocks/>
          </p:cNvSpPr>
          <p:nvPr/>
        </p:nvSpPr>
        <p:spPr>
          <a:xfrm>
            <a:off x="612549" y="4464121"/>
            <a:ext cx="3474272" cy="228701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noProof="1"/>
          </a:p>
        </p:txBody>
      </p:sp>
      <p:pic>
        <p:nvPicPr>
          <p:cNvPr id="2" name="Imagem 1">
            <a:extLst>
              <a:ext uri="{FF2B5EF4-FFF2-40B4-BE49-F238E27FC236}">
                <a16:creationId xmlns:a16="http://schemas.microsoft.com/office/drawing/2014/main" id="{EA2EC048-3C34-47E1-9578-31884E95FC8B}"/>
              </a:ext>
            </a:extLst>
          </p:cNvPr>
          <p:cNvPicPr>
            <a:picLocks noChangeAspect="1"/>
          </p:cNvPicPr>
          <p:nvPr/>
        </p:nvPicPr>
        <p:blipFill>
          <a:blip r:embed="rId4" cstate="print"/>
          <a:stretch>
            <a:fillRect/>
          </a:stretch>
        </p:blipFill>
        <p:spPr>
          <a:xfrm>
            <a:off x="4824444" y="352928"/>
            <a:ext cx="3161225" cy="3162048"/>
          </a:xfrm>
          <a:prstGeom prst="ellipse">
            <a:avLst/>
          </a:prstGeom>
          <a:ln>
            <a:noFill/>
          </a:ln>
          <a:effectLst>
            <a:softEdge rad="112500"/>
          </a:effectLst>
        </p:spPr>
      </p:pic>
      <p:pic>
        <p:nvPicPr>
          <p:cNvPr id="7170" name="Picture 2" descr="Resultado de imagem para fake news">
            <a:extLst>
              <a:ext uri="{FF2B5EF4-FFF2-40B4-BE49-F238E27FC236}">
                <a16:creationId xmlns:a16="http://schemas.microsoft.com/office/drawing/2014/main" id="{693969E1-B2E5-49A6-97E1-430400B7A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8390" y="3716393"/>
            <a:ext cx="25908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658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t>O </a:t>
            </a:r>
            <a:r>
              <a:rPr lang="en-US" b="1" dirty="0" err="1"/>
              <a:t>olhar</a:t>
            </a:r>
            <a:r>
              <a:rPr lang="en-US" b="1" dirty="0"/>
              <a:t> </a:t>
            </a:r>
            <a:r>
              <a:rPr lang="en-US" b="1" dirty="0" err="1"/>
              <a:t>que</a:t>
            </a:r>
            <a:r>
              <a:rPr lang="en-US" b="1" dirty="0"/>
              <a:t> </a:t>
            </a:r>
            <a:r>
              <a:rPr lang="en-US" b="1" dirty="0" err="1"/>
              <a:t>destrói</a:t>
            </a:r>
            <a:r>
              <a:rPr lang="en-US" b="1" dirty="0"/>
              <a:t> a </a:t>
            </a:r>
            <a:r>
              <a:rPr lang="en-US" b="1" dirty="0" err="1"/>
              <a:t>natureza</a:t>
            </a:r>
            <a:br>
              <a:rPr lang="en-US" b="1" dirty="0"/>
            </a:br>
            <a:endParaRPr lang="pt-BR" dirty="0"/>
          </a:p>
        </p:txBody>
      </p:sp>
      <p:sp>
        <p:nvSpPr>
          <p:cNvPr id="3" name="Espaço Reservado para Conteúdo 2"/>
          <p:cNvSpPr>
            <a:spLocks noGrp="1"/>
          </p:cNvSpPr>
          <p:nvPr>
            <p:ph idx="1"/>
          </p:nvPr>
        </p:nvSpPr>
        <p:spPr>
          <a:xfrm>
            <a:off x="1293813" y="1093540"/>
            <a:ext cx="9601200" cy="4495800"/>
          </a:xfrm>
        </p:spPr>
        <p:txBody>
          <a:bodyPr>
            <a:normAutofit/>
          </a:bodyPr>
          <a:lstStyle/>
          <a:p>
            <a:endParaRPr lang="en-US" sz="3200" b="1" dirty="0"/>
          </a:p>
          <a:p>
            <a:endParaRPr lang="en-US" sz="3200" b="1" dirty="0"/>
          </a:p>
          <a:p>
            <a:endParaRPr lang="en-US" sz="3200" b="1" dirty="0"/>
          </a:p>
          <a:p>
            <a:pPr algn="ctr">
              <a:buNone/>
            </a:pPr>
            <a:r>
              <a:rPr lang="en-US" sz="3200" b="1" dirty="0" err="1">
                <a:solidFill>
                  <a:srgbClr val="FF0000"/>
                </a:solidFill>
              </a:rPr>
              <a:t>Crise</a:t>
            </a:r>
            <a:r>
              <a:rPr lang="en-US" sz="3200" b="1" dirty="0">
                <a:solidFill>
                  <a:srgbClr val="FF0000"/>
                </a:solidFill>
              </a:rPr>
              <a:t> </a:t>
            </a:r>
            <a:r>
              <a:rPr lang="en-US" sz="3200" b="1" dirty="0" err="1">
                <a:solidFill>
                  <a:srgbClr val="FF0000"/>
                </a:solidFill>
              </a:rPr>
              <a:t>socioambiental</a:t>
            </a:r>
            <a:endParaRPr lang="en-US" sz="3200" b="1" dirty="0">
              <a:solidFill>
                <a:srgbClr val="FF0000"/>
              </a:solidFill>
            </a:endParaRPr>
          </a:p>
          <a:p>
            <a:pPr algn="ctr">
              <a:buNone/>
            </a:pPr>
            <a:endParaRPr lang="en-US" sz="3200" b="1" dirty="0"/>
          </a:p>
          <a:p>
            <a:pPr algn="ctr">
              <a:buNone/>
            </a:pPr>
            <a:r>
              <a:rPr lang="en-US" sz="3200" b="1" dirty="0" err="1"/>
              <a:t>Agir</a:t>
            </a:r>
            <a:r>
              <a:rPr lang="en-US" sz="3200" b="1" dirty="0"/>
              <a:t> </a:t>
            </a:r>
          </a:p>
          <a:p>
            <a:pPr algn="ctr">
              <a:buNone/>
            </a:pPr>
            <a:r>
              <a:rPr lang="en-US" sz="3200" b="1" dirty="0" err="1"/>
              <a:t>Ecologia</a:t>
            </a:r>
            <a:r>
              <a:rPr lang="en-US" sz="3200" b="1" dirty="0"/>
              <a:t> Integral</a:t>
            </a:r>
            <a:endParaRPr lang="pt-BR" sz="3200" dirty="0"/>
          </a:p>
        </p:txBody>
      </p:sp>
      <p:pic>
        <p:nvPicPr>
          <p:cNvPr id="7" name="Imagem 6" descr="Uma imagem contendo comida&#10;&#10;Descrição gerada automaticamente">
            <a:extLst>
              <a:ext uri="{FF2B5EF4-FFF2-40B4-BE49-F238E27FC236}">
                <a16:creationId xmlns:a16="http://schemas.microsoft.com/office/drawing/2014/main" id="{325B5B88-AF6C-44C0-893A-255FB8251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2724" y="548680"/>
            <a:ext cx="2559453" cy="2625080"/>
          </a:xfrm>
          <a:prstGeom prst="rect">
            <a:avLst/>
          </a:prstGeom>
        </p:spPr>
      </p:pic>
      <p:pic>
        <p:nvPicPr>
          <p:cNvPr id="11" name="Imagem 10" descr="Uma imagem contendo comida&#10;&#10;Descrição gerada automaticamente">
            <a:extLst>
              <a:ext uri="{FF2B5EF4-FFF2-40B4-BE49-F238E27FC236}">
                <a16:creationId xmlns:a16="http://schemas.microsoft.com/office/drawing/2014/main" id="{6C8A61CB-54C9-4F36-ABB0-70E0314A7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348" y="3684241"/>
            <a:ext cx="5382376" cy="30293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B329AFD-4001-4225-B4F5-525CAC516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2" y="0"/>
            <a:ext cx="11338442" cy="6858000"/>
          </a:xfrm>
          <a:prstGeom prst="rect">
            <a:avLst/>
          </a:prstGeom>
        </p:spPr>
      </p:pic>
      <p:sp>
        <p:nvSpPr>
          <p:cNvPr id="5" name="Retângulo: Cantos arredondados 4" descr="elemento decorativo">
            <a:extLst>
              <a:ext uri="{FF2B5EF4-FFF2-40B4-BE49-F238E27FC236}">
                <a16:creationId xmlns:a16="http://schemas.microsoft.com/office/drawing/2014/main" id="{6BCD240D-7765-4D41-B29A-20F970E99312}"/>
              </a:ext>
              <a:ext uri="{C183D7F6-B498-43B3-948B-1728B52AA6E4}">
                <adec:decorative xmlns:adec="http://schemas.microsoft.com/office/drawing/2017/decorative" val="1"/>
              </a:ext>
            </a:extLst>
          </p:cNvPr>
          <p:cNvSpPr/>
          <p:nvPr/>
        </p:nvSpPr>
        <p:spPr bwMode="black">
          <a:xfrm flipV="1">
            <a:off x="721697" y="412124"/>
            <a:ext cx="10745431" cy="3387143"/>
          </a:xfrm>
          <a:prstGeom prst="roundRect">
            <a:avLst>
              <a:gd name="adj" fmla="val 4901"/>
            </a:avLst>
          </a:prstGeom>
          <a:solidFill>
            <a:srgbClr val="000000">
              <a:alpha val="50000"/>
            </a:srgbClr>
          </a:solidFill>
          <a:ln w="50800" cmpd="tri">
            <a:gradFill>
              <a:gsLst>
                <a:gs pos="0">
                  <a:schemeClr val="bg1">
                    <a:alpha val="62000"/>
                    <a:lumMod val="0"/>
                    <a:lumOff val="100000"/>
                  </a:schemeClr>
                </a:gs>
                <a:gs pos="74000">
                  <a:schemeClr val="bg1">
                    <a:lumMod val="65000"/>
                  </a:schemeClr>
                </a:gs>
                <a:gs pos="83000">
                  <a:schemeClr val="bg1">
                    <a:lumMod val="85000"/>
                  </a:schemeClr>
                </a:gs>
                <a:gs pos="100000">
                  <a:schemeClr val="bg1">
                    <a:lumMod val="97000"/>
                    <a:lumOff val="3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a:p>
        </p:txBody>
      </p:sp>
      <p:sp>
        <p:nvSpPr>
          <p:cNvPr id="2" name="Título 1">
            <a:extLst>
              <a:ext uri="{FF2B5EF4-FFF2-40B4-BE49-F238E27FC236}">
                <a16:creationId xmlns:a16="http://schemas.microsoft.com/office/drawing/2014/main" id="{254A7A9C-0AAA-4611-87EF-0C38B5743643}"/>
              </a:ext>
            </a:extLst>
          </p:cNvPr>
          <p:cNvSpPr>
            <a:spLocks noGrp="1"/>
          </p:cNvSpPr>
          <p:nvPr>
            <p:ph type="title"/>
          </p:nvPr>
        </p:nvSpPr>
        <p:spPr bwMode="white">
          <a:xfrm>
            <a:off x="721697" y="445235"/>
            <a:ext cx="7544163" cy="3558823"/>
          </a:xfrm>
        </p:spPr>
        <p:txBody>
          <a:bodyPr rtlCol="0">
            <a:normAutofit/>
          </a:bodyPr>
          <a:lstStyle/>
          <a:p>
            <a:r>
              <a:rPr lang="pt-BR" sz="3200" dirty="0">
                <a:solidFill>
                  <a:schemeClr val="bg1"/>
                </a:solidFill>
              </a:rPr>
              <a:t>Segundo o Inpe,  houve alta de 40% no desmatamento da Amazônia neste ano. Os satélites observaram uma perda de 5.879 km², somente de agosto de 2018 a julho de 2019. O pantanal também teve desmate recorde</a:t>
            </a:r>
            <a:endParaRPr lang="pt-BR" dirty="0">
              <a:solidFill>
                <a:schemeClr val="bg1"/>
              </a:solidFill>
            </a:endParaRP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5860" y="1"/>
            <a:ext cx="3497773" cy="2333595"/>
          </a:xfrm>
          <a:prstGeom prst="rect">
            <a:avLst/>
          </a:prstGeom>
        </p:spPr>
      </p:pic>
    </p:spTree>
    <p:extLst>
      <p:ext uri="{BB962C8B-B14F-4D97-AF65-F5344CB8AC3E}">
        <p14:creationId xmlns:p14="http://schemas.microsoft.com/office/powerpoint/2010/main" val="893866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B329AFD-4001-4225-B4F5-525CAC516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2" y="0"/>
            <a:ext cx="11338442" cy="6858000"/>
          </a:xfrm>
          <a:prstGeom prst="rect">
            <a:avLst/>
          </a:prstGeom>
        </p:spPr>
      </p:pic>
      <p:sp>
        <p:nvSpPr>
          <p:cNvPr id="5" name="Retângulo: Cantos arredondados 4" descr="elemento decorativo">
            <a:extLst>
              <a:ext uri="{FF2B5EF4-FFF2-40B4-BE49-F238E27FC236}">
                <a16:creationId xmlns:a16="http://schemas.microsoft.com/office/drawing/2014/main" id="{6BCD240D-7765-4D41-B29A-20F970E99312}"/>
              </a:ext>
              <a:ext uri="{C183D7F6-B498-43B3-948B-1728B52AA6E4}">
                <adec:decorative xmlns:adec="http://schemas.microsoft.com/office/drawing/2017/decorative" val="1"/>
              </a:ext>
            </a:extLst>
          </p:cNvPr>
          <p:cNvSpPr/>
          <p:nvPr/>
        </p:nvSpPr>
        <p:spPr bwMode="black">
          <a:xfrm flipV="1">
            <a:off x="721697" y="638419"/>
            <a:ext cx="10745431" cy="3160849"/>
          </a:xfrm>
          <a:prstGeom prst="roundRect">
            <a:avLst>
              <a:gd name="adj" fmla="val 4901"/>
            </a:avLst>
          </a:prstGeom>
          <a:solidFill>
            <a:srgbClr val="000000">
              <a:alpha val="50000"/>
            </a:srgbClr>
          </a:solidFill>
          <a:ln w="50800" cmpd="tri">
            <a:gradFill>
              <a:gsLst>
                <a:gs pos="0">
                  <a:schemeClr val="bg1">
                    <a:alpha val="62000"/>
                    <a:lumMod val="0"/>
                    <a:lumOff val="100000"/>
                  </a:schemeClr>
                </a:gs>
                <a:gs pos="74000">
                  <a:schemeClr val="bg1">
                    <a:lumMod val="65000"/>
                  </a:schemeClr>
                </a:gs>
                <a:gs pos="83000">
                  <a:schemeClr val="bg1">
                    <a:lumMod val="85000"/>
                  </a:schemeClr>
                </a:gs>
                <a:gs pos="100000">
                  <a:schemeClr val="bg1">
                    <a:lumMod val="97000"/>
                    <a:lumOff val="3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a:p>
        </p:txBody>
      </p:sp>
      <p:sp>
        <p:nvSpPr>
          <p:cNvPr id="2" name="Título 1">
            <a:extLst>
              <a:ext uri="{FF2B5EF4-FFF2-40B4-BE49-F238E27FC236}">
                <a16:creationId xmlns:a16="http://schemas.microsoft.com/office/drawing/2014/main" id="{254A7A9C-0AAA-4611-87EF-0C38B5743643}"/>
              </a:ext>
            </a:extLst>
          </p:cNvPr>
          <p:cNvSpPr>
            <a:spLocks noGrp="1"/>
          </p:cNvSpPr>
          <p:nvPr>
            <p:ph type="title"/>
          </p:nvPr>
        </p:nvSpPr>
        <p:spPr bwMode="white">
          <a:xfrm>
            <a:off x="837981" y="638420"/>
            <a:ext cx="10512862" cy="2916000"/>
          </a:xfrm>
        </p:spPr>
        <p:txBody>
          <a:bodyPr rtlCol="0">
            <a:normAutofit/>
          </a:bodyPr>
          <a:lstStyle/>
          <a:p>
            <a:r>
              <a:rPr lang="pt-BR" sz="3200" dirty="0">
                <a:solidFill>
                  <a:schemeClr val="bg1"/>
                </a:solidFill>
              </a:rPr>
              <a:t>A Igreja promoveu um sínodo sobre a Amazônia neste ano e alertou que ‘a floresta e seu povo’ correm risco de extinção. Por isso,  convoca a todos a adotarem estratégias de ação social que visem a ecologia integral</a:t>
            </a: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4889" y="3958137"/>
            <a:ext cx="5096629" cy="2877879"/>
          </a:xfrm>
          <a:prstGeom prst="rect">
            <a:avLst/>
          </a:prstGeom>
        </p:spPr>
      </p:pic>
    </p:spTree>
    <p:extLst>
      <p:ext uri="{BB962C8B-B14F-4D97-AF65-F5344CB8AC3E}">
        <p14:creationId xmlns:p14="http://schemas.microsoft.com/office/powerpoint/2010/main" val="2109561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7A69C07-E345-4689-9860-2FCD3A595308}"/>
              </a:ext>
            </a:extLst>
          </p:cNvPr>
          <p:cNvSpPr>
            <a:spLocks noGrp="1"/>
          </p:cNvSpPr>
          <p:nvPr>
            <p:ph idx="1"/>
          </p:nvPr>
        </p:nvSpPr>
        <p:spPr>
          <a:xfrm>
            <a:off x="2113599" y="5927196"/>
            <a:ext cx="9484429" cy="474294"/>
          </a:xfrm>
        </p:spPr>
        <p:txBody>
          <a:bodyPr rtlCol="0">
            <a:normAutofit/>
          </a:bodyPr>
          <a:lstStyle/>
          <a:p>
            <a:pPr marL="0" lvl="0" indent="0" rtl="0">
              <a:buNone/>
            </a:pPr>
            <a:r>
              <a:rPr lang="pt-BR" sz="2000">
                <a:solidFill>
                  <a:prstClr val="white"/>
                </a:solidFill>
              </a:rPr>
              <a:t>Isabel Allende – Autor Chileno</a:t>
            </a:r>
          </a:p>
          <a:p>
            <a:pPr marL="0" lvl="0" indent="0" algn="ctr" rtl="0">
              <a:buNone/>
            </a:pPr>
            <a:endParaRPr lang="pt-BR" sz="2000">
              <a:solidFill>
                <a:prstClr val="white"/>
              </a:solidFill>
            </a:endParaRPr>
          </a:p>
          <a:p>
            <a:pPr rtl="0"/>
            <a:endParaRPr lang="pt-B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89" y="0"/>
            <a:ext cx="8094142" cy="5238750"/>
          </a:xfrm>
          <a:prstGeom prst="rect">
            <a:avLst/>
          </a:prstGeom>
        </p:spPr>
      </p:pic>
      <p:sp>
        <p:nvSpPr>
          <p:cNvPr id="7" name="Título 6"/>
          <p:cNvSpPr>
            <a:spLocks noGrp="1"/>
          </p:cNvSpPr>
          <p:nvPr>
            <p:ph type="title"/>
          </p:nvPr>
        </p:nvSpPr>
        <p:spPr>
          <a:xfrm>
            <a:off x="209496" y="5238750"/>
            <a:ext cx="11340000" cy="1512000"/>
          </a:xfrm>
        </p:spPr>
        <p:txBody>
          <a:bodyPr>
            <a:normAutofit/>
          </a:bodyPr>
          <a:lstStyle/>
          <a:p>
            <a:r>
              <a:rPr lang="pt-BR" sz="2400" dirty="0"/>
              <a:t>Uma mancha de óleo atingiu as praias de todos os nove Estados do Nordeste</a:t>
            </a:r>
          </a:p>
        </p:txBody>
      </p:sp>
    </p:spTree>
    <p:extLst>
      <p:ext uri="{BB962C8B-B14F-4D97-AF65-F5344CB8AC3E}">
        <p14:creationId xmlns:p14="http://schemas.microsoft.com/office/powerpoint/2010/main" val="1701580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noProof="1"/>
              <a:t>O OLHAR DA INDIFERENÇA EXCLUI A VIDA</a:t>
            </a:r>
            <a:br>
              <a:rPr lang="pt-BR" b="1" noProof="1"/>
            </a:br>
            <a:endParaRPr lang="pt-BR" b="1" dirty="0"/>
          </a:p>
        </p:txBody>
      </p:sp>
      <p:sp>
        <p:nvSpPr>
          <p:cNvPr id="3" name="Espaço Reservado para Conteúdo 2"/>
          <p:cNvSpPr>
            <a:spLocks noGrp="1"/>
          </p:cNvSpPr>
          <p:nvPr>
            <p:ph idx="1"/>
          </p:nvPr>
        </p:nvSpPr>
        <p:spPr/>
        <p:txBody>
          <a:bodyPr/>
          <a:lstStyle/>
          <a:p>
            <a:pPr>
              <a:buFont typeface="Wingdings" pitchFamily="2" charset="2"/>
              <a:buChar char="ü"/>
            </a:pPr>
            <a:r>
              <a:rPr lang="en-US" dirty="0" err="1"/>
              <a:t>Cultura</a:t>
            </a:r>
            <a:r>
              <a:rPr lang="en-US" dirty="0"/>
              <a:t> </a:t>
            </a:r>
            <a:r>
              <a:rPr lang="en-US" dirty="0" err="1"/>
              <a:t>da</a:t>
            </a:r>
            <a:r>
              <a:rPr lang="en-US" dirty="0"/>
              <a:t> </a:t>
            </a:r>
            <a:r>
              <a:rPr lang="en-US" dirty="0" err="1"/>
              <a:t>Invisibilidade</a:t>
            </a:r>
            <a:r>
              <a:rPr lang="en-US" dirty="0"/>
              <a:t> e do </a:t>
            </a:r>
            <a:r>
              <a:rPr lang="en-US" dirty="0" err="1"/>
              <a:t>descartável</a:t>
            </a:r>
            <a:r>
              <a:rPr lang="en-US" dirty="0"/>
              <a:t> (EG 52-62)</a:t>
            </a:r>
          </a:p>
          <a:p>
            <a:pPr>
              <a:buFont typeface="Wingdings" pitchFamily="2" charset="2"/>
              <a:buChar char="ü"/>
            </a:pPr>
            <a:r>
              <a:rPr lang="en-US" dirty="0" err="1"/>
              <a:t>Indiferença</a:t>
            </a:r>
            <a:endParaRPr lang="en-US" dirty="0"/>
          </a:p>
          <a:p>
            <a:pPr>
              <a:buFont typeface="Wingdings" pitchFamily="2" charset="2"/>
              <a:buChar char="ü"/>
            </a:pPr>
            <a:r>
              <a:rPr lang="en-US" dirty="0" err="1"/>
              <a:t>Opinião</a:t>
            </a:r>
            <a:r>
              <a:rPr lang="en-US" dirty="0"/>
              <a:t> </a:t>
            </a:r>
            <a:r>
              <a:rPr lang="en-US" dirty="0" err="1"/>
              <a:t>Pública</a:t>
            </a:r>
            <a:r>
              <a:rPr lang="en-US" dirty="0"/>
              <a:t> (</a:t>
            </a:r>
            <a:r>
              <a:rPr lang="en-US" dirty="0" err="1"/>
              <a:t>Poder</a:t>
            </a:r>
            <a:r>
              <a:rPr lang="en-US" dirty="0"/>
              <a:t> </a:t>
            </a:r>
            <a:r>
              <a:rPr lang="en-US" dirty="0" err="1"/>
              <a:t>da</a:t>
            </a:r>
            <a:r>
              <a:rPr lang="en-US" dirty="0"/>
              <a:t> </a:t>
            </a:r>
            <a:r>
              <a:rPr lang="en-US" dirty="0" err="1"/>
              <a:t>Mídia</a:t>
            </a:r>
            <a:r>
              <a:rPr lang="en-US" dirty="0"/>
              <a:t>)</a:t>
            </a:r>
          </a:p>
          <a:p>
            <a:pPr>
              <a:buFont typeface="Wingdings" pitchFamily="2" charset="2"/>
              <a:buChar char="ü"/>
            </a:pPr>
            <a:endParaRPr lang="en-US" dirty="0"/>
          </a:p>
          <a:p>
            <a:pPr>
              <a:buFont typeface="Wingdings" pitchFamily="2" charset="2"/>
              <a:buChar char="ü"/>
            </a:pPr>
            <a:endParaRPr lang="en-US" dirty="0"/>
          </a:p>
          <a:p>
            <a:pPr algn="r">
              <a:buFont typeface="Wingdings" pitchFamily="2" charset="2"/>
              <a:buChar char="ü"/>
            </a:pPr>
            <a:r>
              <a:rPr lang="en-US" sz="3200" b="1" dirty="0" err="1">
                <a:solidFill>
                  <a:srgbClr val="00B050"/>
                </a:solidFill>
              </a:rPr>
              <a:t>Agir</a:t>
            </a:r>
            <a:r>
              <a:rPr lang="en-US" sz="3200" b="1" dirty="0">
                <a:solidFill>
                  <a:srgbClr val="00B050"/>
                </a:solidFill>
              </a:rPr>
              <a:t> =</a:t>
            </a:r>
            <a:r>
              <a:rPr lang="en-US" sz="3200" b="1" dirty="0" err="1">
                <a:solidFill>
                  <a:srgbClr val="00B050"/>
                </a:solidFill>
              </a:rPr>
              <a:t>Aliança</a:t>
            </a:r>
            <a:r>
              <a:rPr lang="en-US" sz="3200" b="1" dirty="0">
                <a:solidFill>
                  <a:srgbClr val="00B050"/>
                </a:solidFill>
              </a:rPr>
              <a:t> contra o </a:t>
            </a:r>
            <a:r>
              <a:rPr lang="en-US" sz="3200" b="1" dirty="0" err="1">
                <a:solidFill>
                  <a:srgbClr val="00B050"/>
                </a:solidFill>
              </a:rPr>
              <a:t>ódio</a:t>
            </a:r>
            <a:r>
              <a:rPr lang="en-US" sz="3200" b="1" dirty="0">
                <a:solidFill>
                  <a:srgbClr val="00B050"/>
                </a:solidFill>
              </a:rPr>
              <a:t> e a </a:t>
            </a:r>
            <a:r>
              <a:rPr lang="en-US" sz="3200" b="1" dirty="0" err="1">
                <a:solidFill>
                  <a:srgbClr val="00B050"/>
                </a:solidFill>
              </a:rPr>
              <a:t>indiferença</a:t>
            </a:r>
            <a:endParaRPr lang="pt-BR" sz="3200" b="1"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ço Reservado para Conteúdo 2">
            <a:extLst>
              <a:ext uri="{FF2B5EF4-FFF2-40B4-BE49-F238E27FC236}">
                <a16:creationId xmlns:a16="http://schemas.microsoft.com/office/drawing/2014/main" id="{EF0D1CEA-986D-423F-8E2C-CC5C2139038F}"/>
              </a:ext>
            </a:extLst>
          </p:cNvPr>
          <p:cNvSpPr txBox="1">
            <a:spLocks/>
          </p:cNvSpPr>
          <p:nvPr/>
        </p:nvSpPr>
        <p:spPr>
          <a:xfrm>
            <a:off x="0" y="100966"/>
            <a:ext cx="12188825" cy="675703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3200" b="1" dirty="0">
                <a:solidFill>
                  <a:schemeClr val="tx1"/>
                </a:solidFill>
                <a:latin typeface="+mj-lt"/>
              </a:rPr>
              <a:t>A lista dos </a:t>
            </a:r>
            <a:r>
              <a:rPr lang="pt-BR" sz="3200" b="1" dirty="0">
                <a:solidFill>
                  <a:srgbClr val="FF0000"/>
                </a:solidFill>
                <a:latin typeface="+mj-lt"/>
              </a:rPr>
              <a:t>rostos de pobres </a:t>
            </a:r>
            <a:r>
              <a:rPr lang="pt-BR" sz="3200" b="1" dirty="0">
                <a:solidFill>
                  <a:schemeClr val="tx1"/>
                </a:solidFill>
                <a:latin typeface="+mj-lt"/>
              </a:rPr>
              <a:t>continua crescer, mantendo a invisibilidade, a exclusão e o descarte destas pessoas:</a:t>
            </a:r>
          </a:p>
          <a:p>
            <a:pPr marL="0" indent="0" algn="ctr">
              <a:buNone/>
            </a:pPr>
            <a:endParaRPr lang="pt-BR" b="1" dirty="0">
              <a:solidFill>
                <a:schemeClr val="tx1"/>
              </a:solidFill>
              <a:latin typeface="+mj-lt"/>
            </a:endParaRPr>
          </a:p>
          <a:p>
            <a:pPr marL="0" indent="0" algn="ctr">
              <a:buNone/>
            </a:pPr>
            <a:r>
              <a:rPr lang="pt-BR" sz="3300" b="1" dirty="0">
                <a:solidFill>
                  <a:srgbClr val="FF0000"/>
                </a:solidFill>
                <a:latin typeface="Century" pitchFamily="18" charset="0"/>
              </a:rPr>
              <a:t>Migrantes, violentadas, violentados,  refugiados, traficadas, sequestrados,  pessoas desaparecidas,  pessoas vivendo com HIV/aids, enfermos endêmicos, toxicodependentes, idosos, prostituídos, “trabalhadores” infantis,</a:t>
            </a:r>
            <a:br>
              <a:rPr lang="pt-BR" sz="3300" b="1" dirty="0">
                <a:solidFill>
                  <a:srgbClr val="FF0000"/>
                </a:solidFill>
                <a:latin typeface="Century" pitchFamily="18" charset="0"/>
              </a:rPr>
            </a:br>
            <a:r>
              <a:rPr lang="pt-BR" sz="3300" b="1" dirty="0">
                <a:solidFill>
                  <a:srgbClr val="FF0000"/>
                </a:solidFill>
                <a:latin typeface="Century" pitchFamily="18" charset="0"/>
              </a:rPr>
              <a:t>mulheres </a:t>
            </a:r>
            <a:r>
              <a:rPr lang="pt-BR" sz="3300" b="1" dirty="0" err="1">
                <a:solidFill>
                  <a:srgbClr val="FF0000"/>
                </a:solidFill>
                <a:latin typeface="Century" pitchFamily="18" charset="0"/>
              </a:rPr>
              <a:t>pluri-vitimadas</a:t>
            </a:r>
            <a:r>
              <a:rPr lang="pt-BR" sz="3300" b="1" dirty="0">
                <a:solidFill>
                  <a:srgbClr val="FF0000"/>
                </a:solidFill>
                <a:latin typeface="Century" pitchFamily="18" charset="0"/>
              </a:rPr>
              <a:t>, desempregados, minorias sexuais, analfabetos tecnológicos, população em situação de rua, indígenas, </a:t>
            </a:r>
            <a:r>
              <a:rPr lang="pt-BR" sz="3300" b="1" dirty="0" err="1">
                <a:solidFill>
                  <a:srgbClr val="FF0000"/>
                </a:solidFill>
                <a:latin typeface="Century" pitchFamily="18" charset="0"/>
              </a:rPr>
              <a:t>afroamericanos</a:t>
            </a:r>
            <a:r>
              <a:rPr lang="pt-BR" sz="3300" b="1" dirty="0">
                <a:solidFill>
                  <a:srgbClr val="FF0000"/>
                </a:solidFill>
                <a:latin typeface="Century" pitchFamily="18" charset="0"/>
              </a:rPr>
              <a:t>, </a:t>
            </a:r>
            <a:br>
              <a:rPr lang="pt-BR" sz="3300" b="1" dirty="0">
                <a:solidFill>
                  <a:srgbClr val="FF0000"/>
                </a:solidFill>
                <a:latin typeface="Century" pitchFamily="18" charset="0"/>
              </a:rPr>
            </a:br>
            <a:r>
              <a:rPr lang="pt-BR" sz="3300" b="1" dirty="0">
                <a:solidFill>
                  <a:srgbClr val="FF0000"/>
                </a:solidFill>
                <a:latin typeface="Century" pitchFamily="18" charset="0"/>
              </a:rPr>
              <a:t>agricultores sem terra, mineiros...</a:t>
            </a:r>
          </a:p>
          <a:p>
            <a:pPr lvl="1"/>
            <a:endParaRPr lang="pt-BR" sz="800" dirty="0">
              <a:latin typeface="+mj-lt"/>
            </a:endParaRPr>
          </a:p>
          <a:p>
            <a:pPr marL="0" indent="0">
              <a:buFont typeface="Arial" panose="020B0604020202020204" pitchFamily="34" charset="0"/>
              <a:buNone/>
            </a:pPr>
            <a:endParaRPr lang="pt-BR" sz="2800" dirty="0"/>
          </a:p>
        </p:txBody>
      </p:sp>
      <p:sp>
        <p:nvSpPr>
          <p:cNvPr id="8" name="Espaço Reservado para Conteúdo 2">
            <a:extLst>
              <a:ext uri="{FF2B5EF4-FFF2-40B4-BE49-F238E27FC236}">
                <a16:creationId xmlns:a16="http://schemas.microsoft.com/office/drawing/2014/main" id="{A37BD7E5-F02E-4935-971A-9199662AD57B}"/>
              </a:ext>
            </a:extLst>
          </p:cNvPr>
          <p:cNvSpPr txBox="1">
            <a:spLocks/>
          </p:cNvSpPr>
          <p:nvPr/>
        </p:nvSpPr>
        <p:spPr>
          <a:xfrm>
            <a:off x="0" y="2174123"/>
            <a:ext cx="12188825" cy="41148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Font typeface="Arial" panose="020B0604020202020204" pitchFamily="34" charset="0"/>
              <a:buAutoNum type="arabicPeriod" startAt="2"/>
            </a:pPr>
            <a:endParaRPr lang="pt-BR" dirty="0">
              <a:solidFill>
                <a:srgbClr val="FF0000"/>
              </a:solidFill>
            </a:endParaRPr>
          </a:p>
        </p:txBody>
      </p:sp>
      <p:pic>
        <p:nvPicPr>
          <p:cNvPr id="3" name="Imagem 2">
            <a:extLst>
              <a:ext uri="{FF2B5EF4-FFF2-40B4-BE49-F238E27FC236}">
                <a16:creationId xmlns:a16="http://schemas.microsoft.com/office/drawing/2014/main" id="{F3C1F418-1440-4A7C-97A9-82D1841424DC}"/>
              </a:ext>
            </a:extLst>
          </p:cNvPr>
          <p:cNvPicPr>
            <a:picLocks noChangeAspect="1"/>
          </p:cNvPicPr>
          <p:nvPr/>
        </p:nvPicPr>
        <p:blipFill>
          <a:blip r:embed="rId3" cstate="print"/>
          <a:stretch>
            <a:fillRect/>
          </a:stretch>
        </p:blipFill>
        <p:spPr>
          <a:xfrm>
            <a:off x="9169747" y="4231523"/>
            <a:ext cx="2743274" cy="2707580"/>
          </a:xfrm>
          <a:prstGeom prst="rect">
            <a:avLst/>
          </a:prstGeom>
        </p:spPr>
      </p:pic>
      <p:sp>
        <p:nvSpPr>
          <p:cNvPr id="4" name="Retângulo 3">
            <a:extLst>
              <a:ext uri="{FF2B5EF4-FFF2-40B4-BE49-F238E27FC236}">
                <a16:creationId xmlns:a16="http://schemas.microsoft.com/office/drawing/2014/main" id="{5CB42E3F-5639-479A-B6E8-C2CA4A5B2EE4}"/>
              </a:ext>
            </a:extLst>
          </p:cNvPr>
          <p:cNvSpPr/>
          <p:nvPr/>
        </p:nvSpPr>
        <p:spPr>
          <a:xfrm>
            <a:off x="1" y="5534562"/>
            <a:ext cx="9169746" cy="1323439"/>
          </a:xfrm>
          <a:prstGeom prst="rect">
            <a:avLst/>
          </a:prstGeom>
          <a:solidFill>
            <a:schemeClr val="accent5">
              <a:lumMod val="20000"/>
              <a:lumOff val="80000"/>
            </a:schemeClr>
          </a:solidFill>
        </p:spPr>
        <p:txBody>
          <a:bodyPr wrap="square">
            <a:spAutoFit/>
          </a:bodyPr>
          <a:lstStyle/>
          <a:p>
            <a:pPr algn="ctr"/>
            <a:r>
              <a:rPr lang="pt-BR" sz="4000" b="1" dirty="0">
                <a:effectLst>
                  <a:outerShdw blurRad="38100" dist="38100" dir="2700000" algn="tl">
                    <a:srgbClr val="000000">
                      <a:alpha val="43137"/>
                    </a:srgbClr>
                  </a:outerShdw>
                </a:effectLst>
                <a:latin typeface="+mj-lt"/>
              </a:rPr>
              <a:t>Contudo, é preciso indagar: o que dizer às vítimas de hoje? (55)</a:t>
            </a:r>
          </a:p>
        </p:txBody>
      </p:sp>
    </p:spTree>
    <p:extLst>
      <p:ext uri="{BB962C8B-B14F-4D97-AF65-F5344CB8AC3E}">
        <p14:creationId xmlns:p14="http://schemas.microsoft.com/office/powerpoint/2010/main" val="1631117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32B572D-D252-448C-B447-E0F4276D8681}"/>
              </a:ext>
            </a:extLst>
          </p:cNvPr>
          <p:cNvSpPr>
            <a:spLocks noGrp="1"/>
          </p:cNvSpPr>
          <p:nvPr>
            <p:ph type="title"/>
          </p:nvPr>
        </p:nvSpPr>
        <p:spPr>
          <a:xfrm>
            <a:off x="673634" y="470788"/>
            <a:ext cx="11326250" cy="1392702"/>
          </a:xfrm>
        </p:spPr>
        <p:txBody>
          <a:bodyPr>
            <a:normAutofit fontScale="90000"/>
          </a:bodyPr>
          <a:lstStyle/>
          <a:p>
            <a:pPr algn="ctr"/>
            <a:r>
              <a:rPr lang="pt-BR" sz="3600" dirty="0">
                <a:solidFill>
                  <a:schemeClr val="tx1"/>
                </a:solidFill>
                <a:effectLst>
                  <a:outerShdw blurRad="38100" dist="38100" dir="2700000" algn="tl">
                    <a:srgbClr val="000000">
                      <a:alpha val="43137"/>
                    </a:srgbClr>
                  </a:outerShdw>
                </a:effectLst>
              </a:rPr>
              <a:t>“O OLHAR DA FÉ, AO MESMO TEMPO EM QUE IDENTIFICA SOMBRAS, DEVE, INDISPENSAVELMENTE, IDENTIFICAR LUZES “(72)</a:t>
            </a:r>
            <a:br>
              <a:rPr lang="pt-BR" sz="3600" dirty="0"/>
            </a:br>
            <a:endParaRPr lang="pt-BR" sz="3600" dirty="0"/>
          </a:p>
        </p:txBody>
      </p:sp>
      <p:sp>
        <p:nvSpPr>
          <p:cNvPr id="5" name="Espaço Reservado para Conteúdo 4">
            <a:extLst>
              <a:ext uri="{FF2B5EF4-FFF2-40B4-BE49-F238E27FC236}">
                <a16:creationId xmlns:a16="http://schemas.microsoft.com/office/drawing/2014/main" id="{8282F8E9-91CC-4B79-BCA1-3A3FB260F636}"/>
              </a:ext>
            </a:extLst>
          </p:cNvPr>
          <p:cNvSpPr>
            <a:spLocks noGrp="1"/>
          </p:cNvSpPr>
          <p:nvPr>
            <p:ph idx="1"/>
          </p:nvPr>
        </p:nvSpPr>
        <p:spPr>
          <a:xfrm>
            <a:off x="0" y="1683489"/>
            <a:ext cx="12188825" cy="5174511"/>
          </a:xfrm>
          <a:solidFill>
            <a:schemeClr val="bg1"/>
          </a:solidFill>
        </p:spPr>
        <p:txBody>
          <a:bodyPr/>
          <a:lstStyle/>
          <a:p>
            <a:endParaRPr lang="pt-BR" dirty="0"/>
          </a:p>
        </p:txBody>
      </p:sp>
      <p:pic>
        <p:nvPicPr>
          <p:cNvPr id="7" name="Espaço Reservado para Conteúdo 6">
            <a:extLst>
              <a:ext uri="{FF2B5EF4-FFF2-40B4-BE49-F238E27FC236}">
                <a16:creationId xmlns:a16="http://schemas.microsoft.com/office/drawing/2014/main" id="{571571E2-D9DC-451B-B1A6-A15B6DA69816}"/>
              </a:ext>
            </a:extLst>
          </p:cNvPr>
          <p:cNvPicPr>
            <a:picLocks noGrp="1" noChangeAspect="1"/>
          </p:cNvPicPr>
          <p:nvPr>
            <p:ph idx="14"/>
          </p:nvPr>
        </p:nvPicPr>
        <p:blipFill>
          <a:blip r:embed="rId2" cstate="print"/>
          <a:stretch>
            <a:fillRect/>
          </a:stretch>
        </p:blipFill>
        <p:spPr>
          <a:xfrm>
            <a:off x="4036376" y="2043491"/>
            <a:ext cx="4600769" cy="4001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80394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tângulo de cantos arredondados 2"/>
          <p:cNvSpPr/>
          <p:nvPr/>
        </p:nvSpPr>
        <p:spPr>
          <a:xfrm>
            <a:off x="8902724" y="908720"/>
            <a:ext cx="2376000" cy="547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accent6">
                    <a:lumMod val="50000"/>
                  </a:schemeClr>
                </a:solidFill>
              </a:rPr>
              <a:t>Comunidades</a:t>
            </a:r>
          </a:p>
          <a:p>
            <a:pPr algn="ctr"/>
            <a:r>
              <a:rPr lang="pt-BR" sz="2400" b="1" dirty="0">
                <a:solidFill>
                  <a:schemeClr val="accent6">
                    <a:lumMod val="50000"/>
                  </a:schemeClr>
                </a:solidFill>
              </a:rPr>
              <a:t>Eclesiais</a:t>
            </a:r>
          </a:p>
          <a:p>
            <a:pPr algn="ctr"/>
            <a:r>
              <a:rPr lang="pt-BR" sz="2400" b="1" dirty="0">
                <a:solidFill>
                  <a:schemeClr val="accent6">
                    <a:lumMod val="50000"/>
                  </a:schemeClr>
                </a:solidFill>
              </a:rPr>
              <a:t>Missionárias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D1EEE19-D10E-47A2-9DC1-E6012DB5F43E}"/>
              </a:ext>
            </a:extLst>
          </p:cNvPr>
          <p:cNvSpPr>
            <a:spLocks noGrp="1"/>
          </p:cNvSpPr>
          <p:nvPr>
            <p:ph idx="1"/>
          </p:nvPr>
        </p:nvSpPr>
        <p:spPr>
          <a:xfrm>
            <a:off x="112513" y="1493999"/>
            <a:ext cx="12076312" cy="720000"/>
          </a:xfrm>
          <a:solidFill>
            <a:schemeClr val="accent5">
              <a:lumMod val="40000"/>
              <a:lumOff val="60000"/>
            </a:schemeClr>
          </a:solidFill>
        </p:spPr>
        <p:txBody>
          <a:bodyPr/>
          <a:lstStyle/>
          <a:p>
            <a:r>
              <a:rPr lang="pt-BR" sz="4000" b="1" dirty="0"/>
              <a:t>Pastorais Sociais e movimentos eclesiais</a:t>
            </a:r>
          </a:p>
        </p:txBody>
      </p:sp>
      <p:sp>
        <p:nvSpPr>
          <p:cNvPr id="3" name="Espaço Reservado para Conteúdo 2">
            <a:extLst>
              <a:ext uri="{FF2B5EF4-FFF2-40B4-BE49-F238E27FC236}">
                <a16:creationId xmlns:a16="http://schemas.microsoft.com/office/drawing/2014/main" id="{F9E173A5-3038-4A46-BFAE-006D711E4FB3}"/>
              </a:ext>
            </a:extLst>
          </p:cNvPr>
          <p:cNvSpPr>
            <a:spLocks noGrp="1"/>
          </p:cNvSpPr>
          <p:nvPr>
            <p:ph idx="14"/>
          </p:nvPr>
        </p:nvSpPr>
        <p:spPr>
          <a:xfrm>
            <a:off x="0" y="2374726"/>
            <a:ext cx="12188825" cy="4483274"/>
          </a:xfrm>
        </p:spPr>
        <p:txBody>
          <a:bodyPr/>
          <a:lstStyle/>
          <a:p>
            <a:pPr marL="0" indent="0" algn="just">
              <a:buNone/>
            </a:pPr>
            <a:r>
              <a:rPr lang="pt-BR" sz="3000" dirty="0">
                <a:latin typeface="+mj-lt"/>
              </a:rPr>
              <a:t>Milhares de agentes das 26 Pastorais Sociais da Igreja no Brasil, dentre elas da </a:t>
            </a:r>
            <a:r>
              <a:rPr lang="pt-BR" sz="3000" b="1" dirty="0">
                <a:latin typeface="+mj-lt"/>
              </a:rPr>
              <a:t>Pastoral da Saúde, na Pastoral Carcerária, da Pastoral do Povo de Rua, da Pastoral do Menor, da Pastoral da Sobriedade, da Pastoral da Pessoa Idosa, dos Grupos </a:t>
            </a:r>
            <a:r>
              <a:rPr lang="pt-BR" sz="3000" b="1" dirty="0" err="1">
                <a:latin typeface="+mj-lt"/>
              </a:rPr>
              <a:t>Pró-vida</a:t>
            </a:r>
            <a:r>
              <a:rPr lang="pt-BR" sz="3000" b="1" dirty="0">
                <a:latin typeface="+mj-lt"/>
              </a:rPr>
              <a:t>, da Pastoral das Juventudes,  da Pastoral da AIDS, da Pastoral da Mulher Marginalizada, da Pastoral Familiar, da Comissão Pastoral da Terra, do Conselho Indigenista Missionário. E também Movimentos, Entidades e Novas Comunidades, além dos milhares de catequistas leigos e leigas, que educam a fé em Jesus Cristo.</a:t>
            </a:r>
            <a:r>
              <a:rPr lang="pt-BR" sz="3000" dirty="0">
                <a:latin typeface="+mj-lt"/>
              </a:rPr>
              <a:t> </a:t>
            </a:r>
          </a:p>
          <a:p>
            <a:endParaRPr lang="pt-BR" sz="2800" dirty="0">
              <a:latin typeface="+mj-lt"/>
            </a:endParaRPr>
          </a:p>
          <a:p>
            <a:pPr marL="0" indent="0">
              <a:buNone/>
            </a:pPr>
            <a:endParaRPr lang="pt-BR" dirty="0"/>
          </a:p>
          <a:p>
            <a:pPr marL="0" indent="0">
              <a:buNone/>
            </a:pPr>
            <a:endParaRPr lang="pt-BR" dirty="0"/>
          </a:p>
        </p:txBody>
      </p:sp>
      <p:sp>
        <p:nvSpPr>
          <p:cNvPr id="8" name="Título 7">
            <a:extLst>
              <a:ext uri="{FF2B5EF4-FFF2-40B4-BE49-F238E27FC236}">
                <a16:creationId xmlns:a16="http://schemas.microsoft.com/office/drawing/2014/main" id="{032B572D-D252-448C-B447-E0F4276D8681}"/>
              </a:ext>
            </a:extLst>
          </p:cNvPr>
          <p:cNvSpPr>
            <a:spLocks noGrp="1"/>
          </p:cNvSpPr>
          <p:nvPr>
            <p:ph type="title"/>
          </p:nvPr>
        </p:nvSpPr>
        <p:spPr>
          <a:xfrm>
            <a:off x="319174" y="270081"/>
            <a:ext cx="11326250" cy="1392702"/>
          </a:xfrm>
        </p:spPr>
        <p:txBody>
          <a:bodyPr/>
          <a:lstStyle/>
          <a:p>
            <a:r>
              <a:rPr lang="pt-BR" dirty="0">
                <a:solidFill>
                  <a:schemeClr val="tx1"/>
                </a:solidFill>
                <a:effectLst>
                  <a:outerShdw blurRad="38100" dist="38100" dir="2700000" algn="tl">
                    <a:srgbClr val="000000">
                      <a:alpha val="43137"/>
                    </a:srgbClr>
                  </a:outerShdw>
                </a:effectLst>
              </a:rPr>
              <a:t>... IDENTIFICANDO LUZES “(72)</a:t>
            </a:r>
            <a:br>
              <a:rPr lang="pt-BR" dirty="0"/>
            </a:br>
            <a:endParaRPr lang="pt-BR" dirty="0"/>
          </a:p>
        </p:txBody>
      </p:sp>
    </p:spTree>
    <p:extLst>
      <p:ext uri="{BB962C8B-B14F-4D97-AF65-F5344CB8AC3E}">
        <p14:creationId xmlns:p14="http://schemas.microsoft.com/office/powerpoint/2010/main" val="9760929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9DB7FEAE-8AAE-4255-921C-170D1B961566}"/>
              </a:ext>
            </a:extLst>
          </p:cNvPr>
          <p:cNvSpPr>
            <a:spLocks noGrp="1"/>
          </p:cNvSpPr>
          <p:nvPr>
            <p:ph idx="18"/>
          </p:nvPr>
        </p:nvSpPr>
        <p:spPr>
          <a:xfrm>
            <a:off x="-1" y="1493999"/>
            <a:ext cx="12188826" cy="720000"/>
          </a:xfrm>
          <a:solidFill>
            <a:schemeClr val="accent5">
              <a:lumMod val="40000"/>
              <a:lumOff val="60000"/>
            </a:schemeClr>
          </a:solidFill>
        </p:spPr>
        <p:txBody>
          <a:bodyPr/>
          <a:lstStyle/>
          <a:p>
            <a:r>
              <a:rPr lang="pt-BR" sz="3600" b="1" dirty="0"/>
              <a:t>Solidariedade Social</a:t>
            </a:r>
          </a:p>
        </p:txBody>
      </p:sp>
      <p:sp>
        <p:nvSpPr>
          <p:cNvPr id="5" name="Espaço Reservado para Conteúdo 4">
            <a:extLst>
              <a:ext uri="{FF2B5EF4-FFF2-40B4-BE49-F238E27FC236}">
                <a16:creationId xmlns:a16="http://schemas.microsoft.com/office/drawing/2014/main" id="{3898CE48-FBA9-49D7-9239-FCB6CAB3A287}"/>
              </a:ext>
            </a:extLst>
          </p:cNvPr>
          <p:cNvSpPr>
            <a:spLocks noGrp="1"/>
          </p:cNvSpPr>
          <p:nvPr>
            <p:ph idx="16"/>
          </p:nvPr>
        </p:nvSpPr>
        <p:spPr>
          <a:xfrm>
            <a:off x="0" y="2448000"/>
            <a:ext cx="12188825" cy="4248222"/>
          </a:xfrm>
        </p:spPr>
        <p:txBody>
          <a:bodyPr/>
          <a:lstStyle/>
          <a:p>
            <a:r>
              <a:rPr lang="pt-BR" sz="3200" dirty="0"/>
              <a:t>O olhar da fé que enxerga luzes coloca-nos defronte aos</a:t>
            </a:r>
          </a:p>
          <a:p>
            <a:pPr lvl="1"/>
            <a:r>
              <a:rPr lang="pt-BR" sz="2800" dirty="0"/>
              <a:t>Conselhos de Direitos</a:t>
            </a:r>
          </a:p>
          <a:p>
            <a:pPr lvl="1"/>
            <a:r>
              <a:rPr lang="pt-BR" sz="2800" dirty="0"/>
              <a:t>Organizações Não Governamentais</a:t>
            </a:r>
          </a:p>
          <a:p>
            <a:pPr lvl="1"/>
            <a:r>
              <a:rPr lang="pt-BR" sz="2800" dirty="0"/>
              <a:t>Movimentos Sociais e Populares</a:t>
            </a:r>
          </a:p>
          <a:p>
            <a:pPr lvl="1"/>
            <a:r>
              <a:rPr lang="pt-BR" sz="2800" dirty="0"/>
              <a:t>Sindicatos</a:t>
            </a:r>
          </a:p>
          <a:p>
            <a:pPr lvl="1"/>
            <a:r>
              <a:rPr lang="pt-BR" sz="2800" dirty="0"/>
              <a:t>Associações de Bairros</a:t>
            </a:r>
          </a:p>
          <a:p>
            <a:pPr lvl="1"/>
            <a:r>
              <a:rPr lang="pt-BR" sz="2800" dirty="0"/>
              <a:t>Instituições filantrópica na área da educação, saúde e assistência social</a:t>
            </a:r>
          </a:p>
          <a:p>
            <a:endParaRPr lang="pt-BR" dirty="0"/>
          </a:p>
        </p:txBody>
      </p:sp>
      <p:sp>
        <p:nvSpPr>
          <p:cNvPr id="9" name="Título 7">
            <a:extLst>
              <a:ext uri="{FF2B5EF4-FFF2-40B4-BE49-F238E27FC236}">
                <a16:creationId xmlns:a16="http://schemas.microsoft.com/office/drawing/2014/main" id="{3A0F73AC-0058-4C99-9491-6AC293901C94}"/>
              </a:ext>
            </a:extLst>
          </p:cNvPr>
          <p:cNvSpPr>
            <a:spLocks noGrp="1"/>
          </p:cNvSpPr>
          <p:nvPr>
            <p:ph type="title"/>
          </p:nvPr>
        </p:nvSpPr>
        <p:spPr>
          <a:xfrm>
            <a:off x="430899" y="600612"/>
            <a:ext cx="11327037" cy="431800"/>
          </a:xfrm>
        </p:spPr>
        <p:txBody>
          <a:bodyPr>
            <a:normAutofit fontScale="90000"/>
          </a:bodyPr>
          <a:lstStyle/>
          <a:p>
            <a:r>
              <a:rPr lang="pt-BR" sz="3600" dirty="0"/>
              <a:t>... ainda “identificando luzes” (72)</a:t>
            </a:r>
            <a:br>
              <a:rPr lang="pt-BR" dirty="0"/>
            </a:br>
            <a:endParaRPr lang="pt-BR" dirty="0"/>
          </a:p>
        </p:txBody>
      </p:sp>
    </p:spTree>
    <p:extLst>
      <p:ext uri="{BB962C8B-B14F-4D97-AF65-F5344CB8AC3E}">
        <p14:creationId xmlns:p14="http://schemas.microsoft.com/office/powerpoint/2010/main" val="142333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Espaço Reservado para Imagem 29" descr="Espaço reservado para foto do perfil">
            <a:extLst>
              <a:ext uri="{FF2B5EF4-FFF2-40B4-BE49-F238E27FC236}">
                <a16:creationId xmlns:a16="http://schemas.microsoft.com/office/drawing/2014/main" id="{3FA97161-1437-4446-8F3D-9F9A8F4AA454}"/>
              </a:ext>
            </a:extLst>
          </p:cNvPr>
          <p:cNvPicPr>
            <a:picLocks noGrp="1" noChangeAspect="1"/>
          </p:cNvPicPr>
          <p:nvPr>
            <p:ph type="pic" sz="quarter" idx="55"/>
          </p:nvPr>
        </p:nvPicPr>
        <p:blipFill>
          <a:blip r:embed="rId3" cstate="screen">
            <a:extLst>
              <a:ext uri="{28A0092B-C50C-407E-A947-70E740481C1C}">
                <a14:useLocalDpi xmlns:a14="http://schemas.microsoft.com/office/drawing/2010/main"/>
              </a:ext>
            </a:extLst>
          </a:blip>
          <a:srcRect l="782" r="782"/>
          <a:stretch>
            <a:fillRect/>
          </a:stretch>
        </p:blipFill>
        <p:spPr>
          <a:xfrm>
            <a:off x="554081" y="3954762"/>
            <a:ext cx="1442525" cy="1466194"/>
          </a:xfrm>
          <a:prstGeom prst="ellipse">
            <a:avLst/>
          </a:prstGeom>
          <a:ln>
            <a:noFill/>
          </a:ln>
          <a:effectLst>
            <a:softEdge rad="112500"/>
          </a:effectLst>
        </p:spPr>
      </p:pic>
      <p:sp>
        <p:nvSpPr>
          <p:cNvPr id="6" name="Espaço Reservado para Texto 5">
            <a:extLst>
              <a:ext uri="{FF2B5EF4-FFF2-40B4-BE49-F238E27FC236}">
                <a16:creationId xmlns:a16="http://schemas.microsoft.com/office/drawing/2014/main" id="{CA4E43DC-79BE-45E7-A216-2671BD944C67}"/>
              </a:ext>
            </a:extLst>
          </p:cNvPr>
          <p:cNvSpPr>
            <a:spLocks noGrp="1"/>
          </p:cNvSpPr>
          <p:nvPr>
            <p:ph type="body" sz="quarter" idx="17"/>
          </p:nvPr>
        </p:nvSpPr>
        <p:spPr>
          <a:xfrm>
            <a:off x="1829627" y="2060400"/>
            <a:ext cx="2105033" cy="1709726"/>
          </a:xfrm>
        </p:spPr>
        <p:txBody>
          <a:bodyPr rtlCol="0">
            <a:normAutofit fontScale="92500" lnSpcReduction="10000"/>
          </a:bodyPr>
          <a:lstStyle/>
          <a:p>
            <a:r>
              <a:rPr lang="pt-BR" sz="2900" b="1" noProof="1">
                <a:solidFill>
                  <a:schemeClr val="tx1"/>
                </a:solidFill>
                <a:latin typeface="+mj-lt"/>
              </a:rPr>
              <a:t>2.1 Compaixão é ter mais coração nas mãos </a:t>
            </a:r>
          </a:p>
        </p:txBody>
      </p:sp>
      <p:sp>
        <p:nvSpPr>
          <p:cNvPr id="9" name="Espaço Reservado para Texto 8">
            <a:extLst>
              <a:ext uri="{FF2B5EF4-FFF2-40B4-BE49-F238E27FC236}">
                <a16:creationId xmlns:a16="http://schemas.microsoft.com/office/drawing/2014/main" id="{52501EAB-3443-481B-9C04-A7B933F36285}"/>
              </a:ext>
            </a:extLst>
          </p:cNvPr>
          <p:cNvSpPr>
            <a:spLocks noGrp="1"/>
          </p:cNvSpPr>
          <p:nvPr>
            <p:ph type="body" sz="quarter" idx="49"/>
          </p:nvPr>
        </p:nvSpPr>
        <p:spPr>
          <a:xfrm>
            <a:off x="6134060" y="2582996"/>
            <a:ext cx="1992760" cy="1023991"/>
          </a:xfrm>
        </p:spPr>
        <p:txBody>
          <a:bodyPr rtlCol="0">
            <a:normAutofit fontScale="70000" lnSpcReduction="20000"/>
          </a:bodyPr>
          <a:lstStyle/>
          <a:p>
            <a:r>
              <a:rPr lang="pt-BR" sz="2900" b="1" noProof="1">
                <a:solidFill>
                  <a:schemeClr val="tx1"/>
                </a:solidFill>
              </a:rPr>
              <a:t>2.2 Compaixão é ter mais justiça no coração </a:t>
            </a:r>
          </a:p>
        </p:txBody>
      </p:sp>
      <p:sp>
        <p:nvSpPr>
          <p:cNvPr id="12" name="Espaço Reservado para Texto 11">
            <a:extLst>
              <a:ext uri="{FF2B5EF4-FFF2-40B4-BE49-F238E27FC236}">
                <a16:creationId xmlns:a16="http://schemas.microsoft.com/office/drawing/2014/main" id="{E7EDDEA1-898C-4B9E-891D-BE99BDBE1059}"/>
              </a:ext>
            </a:extLst>
          </p:cNvPr>
          <p:cNvSpPr>
            <a:spLocks noGrp="1"/>
          </p:cNvSpPr>
          <p:nvPr>
            <p:ph type="body" sz="quarter" idx="51"/>
          </p:nvPr>
        </p:nvSpPr>
        <p:spPr>
          <a:xfrm>
            <a:off x="10060215" y="2418150"/>
            <a:ext cx="1898922" cy="1217665"/>
          </a:xfrm>
        </p:spPr>
        <p:txBody>
          <a:bodyPr rtlCol="0">
            <a:normAutofit fontScale="77500" lnSpcReduction="20000"/>
          </a:bodyPr>
          <a:lstStyle/>
          <a:p>
            <a:r>
              <a:rPr lang="pt-BR" sz="2900" b="1" noProof="1">
                <a:solidFill>
                  <a:schemeClr val="tx1"/>
                </a:solidFill>
              </a:rPr>
              <a:t>2.3 A caridade: verdadeiro sentido da vida </a:t>
            </a:r>
          </a:p>
        </p:txBody>
      </p:sp>
      <p:sp>
        <p:nvSpPr>
          <p:cNvPr id="15" name="Espaço Reservado para Texto 14">
            <a:extLst>
              <a:ext uri="{FF2B5EF4-FFF2-40B4-BE49-F238E27FC236}">
                <a16:creationId xmlns:a16="http://schemas.microsoft.com/office/drawing/2014/main" id="{1A277DA6-6AF7-4645-85B6-E2DD818E96E1}"/>
              </a:ext>
            </a:extLst>
          </p:cNvPr>
          <p:cNvSpPr>
            <a:spLocks noGrp="1"/>
          </p:cNvSpPr>
          <p:nvPr>
            <p:ph type="body" sz="quarter" idx="53"/>
          </p:nvPr>
        </p:nvSpPr>
        <p:spPr>
          <a:xfrm>
            <a:off x="160234" y="6143598"/>
            <a:ext cx="3098213" cy="656544"/>
          </a:xfrm>
        </p:spPr>
        <p:txBody>
          <a:bodyPr rtlCol="0">
            <a:normAutofit fontScale="77500" lnSpcReduction="20000"/>
          </a:bodyPr>
          <a:lstStyle/>
          <a:p>
            <a:r>
              <a:rPr lang="pt-BR" sz="3000" b="1" noProof="1">
                <a:solidFill>
                  <a:schemeClr val="tx1"/>
                </a:solidFill>
              </a:rPr>
              <a:t>2.4 Cuidar é ter mais ternura na vida </a:t>
            </a:r>
          </a:p>
        </p:txBody>
      </p:sp>
      <p:sp>
        <p:nvSpPr>
          <p:cNvPr id="18" name="Espaço Reservado para Texto 17">
            <a:extLst>
              <a:ext uri="{FF2B5EF4-FFF2-40B4-BE49-F238E27FC236}">
                <a16:creationId xmlns:a16="http://schemas.microsoft.com/office/drawing/2014/main" id="{29A93B4B-935D-4D19-8CC5-5D8CC08FD022}"/>
              </a:ext>
            </a:extLst>
          </p:cNvPr>
          <p:cNvSpPr>
            <a:spLocks noGrp="1"/>
          </p:cNvSpPr>
          <p:nvPr>
            <p:ph type="body" sz="quarter" idx="58"/>
          </p:nvPr>
        </p:nvSpPr>
        <p:spPr>
          <a:xfrm>
            <a:off x="3934660" y="6047773"/>
            <a:ext cx="2721780" cy="656544"/>
          </a:xfrm>
        </p:spPr>
        <p:txBody>
          <a:bodyPr rtlCol="0">
            <a:normAutofit fontScale="77500" lnSpcReduction="20000"/>
          </a:bodyPr>
          <a:lstStyle/>
          <a:p>
            <a:r>
              <a:rPr lang="pt-BR" sz="3000" b="1" noProof="1">
                <a:solidFill>
                  <a:schemeClr val="tx1"/>
                </a:solidFill>
              </a:rPr>
              <a:t>2.5 A Boa-nova do cuidado da vida </a:t>
            </a:r>
          </a:p>
        </p:txBody>
      </p:sp>
      <p:sp>
        <p:nvSpPr>
          <p:cNvPr id="21" name="Espaço Reservado para Texto 20">
            <a:extLst>
              <a:ext uri="{FF2B5EF4-FFF2-40B4-BE49-F238E27FC236}">
                <a16:creationId xmlns:a16="http://schemas.microsoft.com/office/drawing/2014/main" id="{C30081B2-8CBF-44F8-A13B-DEFA7589439A}"/>
              </a:ext>
            </a:extLst>
          </p:cNvPr>
          <p:cNvSpPr>
            <a:spLocks noGrp="1"/>
          </p:cNvSpPr>
          <p:nvPr>
            <p:ph type="body" sz="quarter" idx="60"/>
          </p:nvPr>
        </p:nvSpPr>
        <p:spPr>
          <a:xfrm>
            <a:off x="6984780" y="5783704"/>
            <a:ext cx="2284079" cy="656544"/>
          </a:xfrm>
        </p:spPr>
        <p:txBody>
          <a:bodyPr rtlCol="0">
            <a:normAutofit fontScale="85000" lnSpcReduction="20000"/>
          </a:bodyPr>
          <a:lstStyle/>
          <a:p>
            <a:r>
              <a:rPr lang="pt-BR" sz="3200" b="1" noProof="1">
                <a:solidFill>
                  <a:schemeClr val="tx1"/>
                </a:solidFill>
              </a:rPr>
              <a:t>2.6 Ecologia integral </a:t>
            </a:r>
          </a:p>
        </p:txBody>
      </p:sp>
      <p:sp>
        <p:nvSpPr>
          <p:cNvPr id="66" name="Espaço Reservado para o Número do Slide 65">
            <a:extLst>
              <a:ext uri="{FF2B5EF4-FFF2-40B4-BE49-F238E27FC236}">
                <a16:creationId xmlns:a16="http://schemas.microsoft.com/office/drawing/2014/main" id="{1AFD4C82-56D2-4CD7-98BF-E92893B7E6E4}"/>
              </a:ext>
            </a:extLst>
          </p:cNvPr>
          <p:cNvSpPr>
            <a:spLocks noGrp="1"/>
          </p:cNvSpPr>
          <p:nvPr>
            <p:ph type="sldNum" sz="quarter" idx="63"/>
          </p:nvPr>
        </p:nvSpPr>
        <p:spPr>
          <a:xfrm>
            <a:off x="10060215" y="6047773"/>
            <a:ext cx="1829468" cy="65654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rtlCol="0"/>
          <a:lstStyle/>
          <a:p>
            <a:pPr algn="ctr" rtl="0"/>
            <a:endParaRPr lang="pt-BR" noProof="1"/>
          </a:p>
        </p:txBody>
      </p:sp>
      <p:pic>
        <p:nvPicPr>
          <p:cNvPr id="2" name="Imagem 1">
            <a:extLst>
              <a:ext uri="{FF2B5EF4-FFF2-40B4-BE49-F238E27FC236}">
                <a16:creationId xmlns:a16="http://schemas.microsoft.com/office/drawing/2014/main" id="{253879B0-A504-4872-9288-ED03AE3A73A7}"/>
              </a:ext>
            </a:extLst>
          </p:cNvPr>
          <p:cNvPicPr>
            <a:picLocks noChangeAspect="1"/>
          </p:cNvPicPr>
          <p:nvPr/>
        </p:nvPicPr>
        <p:blipFill>
          <a:blip r:embed="rId4" cstate="print"/>
          <a:stretch>
            <a:fillRect/>
          </a:stretch>
        </p:blipFill>
        <p:spPr>
          <a:xfrm rot="176420">
            <a:off x="9738358" y="3815246"/>
            <a:ext cx="1714248" cy="1723312"/>
          </a:xfrm>
          <a:prstGeom prst="ellipse">
            <a:avLst/>
          </a:prstGeom>
          <a:ln>
            <a:noFill/>
          </a:ln>
          <a:effectLst>
            <a:softEdge rad="112500"/>
          </a:effectLst>
        </p:spPr>
      </p:pic>
      <p:sp>
        <p:nvSpPr>
          <p:cNvPr id="5" name="Retângulo 4">
            <a:extLst>
              <a:ext uri="{FF2B5EF4-FFF2-40B4-BE49-F238E27FC236}">
                <a16:creationId xmlns:a16="http://schemas.microsoft.com/office/drawing/2014/main" id="{1F00A1B9-DB2F-4A41-BC2A-2244E2034DCF}"/>
              </a:ext>
            </a:extLst>
          </p:cNvPr>
          <p:cNvSpPr/>
          <p:nvPr/>
        </p:nvSpPr>
        <p:spPr>
          <a:xfrm>
            <a:off x="9488173" y="5604168"/>
            <a:ext cx="2827569" cy="1077218"/>
          </a:xfrm>
          <a:prstGeom prst="rect">
            <a:avLst/>
          </a:prstGeom>
        </p:spPr>
        <p:txBody>
          <a:bodyPr wrap="none">
            <a:spAutoFit/>
          </a:bodyPr>
          <a:lstStyle/>
          <a:p>
            <a:r>
              <a:rPr lang="pt-BR" sz="3200" b="1" dirty="0">
                <a:latin typeface="+mj-lt"/>
              </a:rPr>
              <a:t>2.7 O desafio </a:t>
            </a:r>
          </a:p>
          <a:p>
            <a:r>
              <a:rPr lang="pt-BR" sz="3200" b="1" dirty="0">
                <a:latin typeface="+mj-lt"/>
              </a:rPr>
              <a:t>do sentido </a:t>
            </a:r>
          </a:p>
        </p:txBody>
      </p:sp>
      <p:sp>
        <p:nvSpPr>
          <p:cNvPr id="40" name="Título 2">
            <a:extLst>
              <a:ext uri="{FF2B5EF4-FFF2-40B4-BE49-F238E27FC236}">
                <a16:creationId xmlns:a16="http://schemas.microsoft.com/office/drawing/2014/main" id="{85615A64-5B5C-4A88-AE0A-62F92AB6801F}"/>
              </a:ext>
            </a:extLst>
          </p:cNvPr>
          <p:cNvSpPr>
            <a:spLocks noGrp="1"/>
          </p:cNvSpPr>
          <p:nvPr>
            <p:ph type="title"/>
          </p:nvPr>
        </p:nvSpPr>
        <p:spPr>
          <a:xfrm>
            <a:off x="91452" y="296305"/>
            <a:ext cx="12097373" cy="1006161"/>
          </a:xfrm>
        </p:spPr>
        <p:txBody>
          <a:bodyPr rtlCol="0">
            <a:noAutofit/>
          </a:bodyPr>
          <a:lstStyle/>
          <a:p>
            <a:pPr algn="ctr"/>
            <a:r>
              <a:rPr lang="pt-BR" sz="3200" noProof="1">
                <a:solidFill>
                  <a:schemeClr val="tx1"/>
                </a:solidFill>
                <a:effectLst>
                  <a:outerShdw blurRad="38100" dist="38100" dir="2700000" algn="tl">
                    <a:srgbClr val="000000">
                      <a:alpha val="43137"/>
                    </a:srgbClr>
                  </a:outerShdw>
                </a:effectLst>
              </a:rPr>
              <a:t>II PARTE – </a:t>
            </a:r>
            <a:r>
              <a:rPr lang="pt-BR" sz="3200" b="0" noProof="1">
                <a:solidFill>
                  <a:schemeClr val="tx1"/>
                </a:solidFill>
              </a:rPr>
              <a:t>“Viu</a:t>
            </a:r>
            <a:r>
              <a:rPr lang="pt-BR" sz="3200" noProof="1">
                <a:solidFill>
                  <a:schemeClr val="tx1"/>
                </a:solidFill>
                <a:effectLst>
                  <a:outerShdw blurRad="38100" dist="38100" dir="2700000" algn="tl">
                    <a:srgbClr val="000000">
                      <a:alpha val="43137"/>
                    </a:srgbClr>
                  </a:outerShdw>
                </a:effectLst>
              </a:rPr>
              <a:t> SENTIU COMPAIXÃO </a:t>
            </a:r>
            <a:r>
              <a:rPr lang="pt-BR" sz="3200" b="0" noProof="1">
                <a:solidFill>
                  <a:schemeClr val="tx1"/>
                </a:solidFill>
                <a:effectLst>
                  <a:outerShdw blurRad="38100" dist="38100" dir="2700000" algn="tl">
                    <a:srgbClr val="000000">
                      <a:alpha val="43137"/>
                    </a:srgbClr>
                  </a:outerShdw>
                </a:effectLst>
              </a:rPr>
              <a:t>e cuidou dele</a:t>
            </a:r>
            <a:r>
              <a:rPr lang="pt-BR" b="0" noProof="1">
                <a:solidFill>
                  <a:schemeClr val="tx1"/>
                </a:solidFill>
                <a:effectLst>
                  <a:outerShdw blurRad="38100" dist="38100" dir="2700000" algn="tl">
                    <a:srgbClr val="000000">
                      <a:alpha val="43137"/>
                    </a:srgbClr>
                  </a:outerShdw>
                </a:effectLst>
              </a:rPr>
              <a:t>”</a:t>
            </a:r>
            <a:r>
              <a:rPr lang="pt-BR" sz="1800" noProof="1">
                <a:solidFill>
                  <a:schemeClr val="tx1"/>
                </a:solidFill>
              </a:rPr>
              <a:t>(Lc 10, 33-34)</a:t>
            </a:r>
            <a:br>
              <a:rPr lang="pt-BR" sz="2800" noProof="1">
                <a:solidFill>
                  <a:schemeClr val="tx1"/>
                </a:solidFill>
              </a:rPr>
            </a:br>
            <a:r>
              <a:rPr lang="pt-BR" sz="2800" noProof="1">
                <a:solidFill>
                  <a:schemeClr val="tx1"/>
                </a:solidFill>
              </a:rPr>
              <a:t>	2</a:t>
            </a:r>
            <a:r>
              <a:rPr lang="pt-BR" sz="3200" noProof="1">
                <a:solidFill>
                  <a:schemeClr val="tx1"/>
                </a:solidFill>
              </a:rPr>
              <a:t>. – </a:t>
            </a:r>
            <a:r>
              <a:rPr lang="pt-BR" sz="3200" noProof="1">
                <a:solidFill>
                  <a:schemeClr val="tx1"/>
                </a:solidFill>
                <a:effectLst>
                  <a:outerShdw blurRad="38100" dist="38100" dir="2700000" algn="tl">
                    <a:srgbClr val="000000">
                      <a:alpha val="43137"/>
                    </a:srgbClr>
                  </a:outerShdw>
                </a:effectLst>
              </a:rPr>
              <a:t>Compaixão de Jesus – romper com indiferença </a:t>
            </a:r>
            <a:endParaRPr lang="pt-BR" sz="2800" noProof="1"/>
          </a:p>
        </p:txBody>
      </p:sp>
      <p:pic>
        <p:nvPicPr>
          <p:cNvPr id="42" name="Espaço Reservado para Imagem 41">
            <a:extLst>
              <a:ext uri="{FF2B5EF4-FFF2-40B4-BE49-F238E27FC236}">
                <a16:creationId xmlns:a16="http://schemas.microsoft.com/office/drawing/2014/main" id="{62F4D63F-8A05-4667-828F-9989EDF9DD9F}"/>
              </a:ext>
            </a:extLst>
          </p:cNvPr>
          <p:cNvPicPr>
            <a:picLocks noGrp="1" noChangeAspect="1"/>
          </p:cNvPicPr>
          <p:nvPr>
            <p:ph type="pic" sz="quarter" idx="41"/>
          </p:nvPr>
        </p:nvPicPr>
        <p:blipFill>
          <a:blip r:embed="rId5" cstate="print"/>
          <a:srcRect l="7202" r="7202"/>
          <a:stretch>
            <a:fillRect/>
          </a:stretch>
        </p:blipFill>
        <p:spPr>
          <a:xfrm>
            <a:off x="266816" y="2030590"/>
            <a:ext cx="1442525" cy="1442510"/>
          </a:xfrm>
          <a:prstGeom prst="ellipse">
            <a:avLst/>
          </a:prstGeom>
          <a:ln>
            <a:noFill/>
          </a:ln>
          <a:effectLst>
            <a:softEdge rad="112500"/>
          </a:effectLst>
        </p:spPr>
      </p:pic>
      <p:pic>
        <p:nvPicPr>
          <p:cNvPr id="45" name="Espaço Reservado para Imagem 44">
            <a:extLst>
              <a:ext uri="{FF2B5EF4-FFF2-40B4-BE49-F238E27FC236}">
                <a16:creationId xmlns:a16="http://schemas.microsoft.com/office/drawing/2014/main" id="{51852C71-E03D-44B4-BDD9-7FE34FB5721B}"/>
              </a:ext>
            </a:extLst>
          </p:cNvPr>
          <p:cNvPicPr>
            <a:picLocks noGrp="1" noChangeAspect="1"/>
          </p:cNvPicPr>
          <p:nvPr>
            <p:ph type="pic" sz="quarter" idx="42"/>
          </p:nvPr>
        </p:nvPicPr>
        <p:blipFill>
          <a:blip r:embed="rId6" cstate="print"/>
          <a:srcRect t="7723" b="7723"/>
          <a:stretch>
            <a:fillRect/>
          </a:stretch>
        </p:blipFill>
        <p:spPr>
          <a:xfrm>
            <a:off x="4298419" y="1903480"/>
            <a:ext cx="1569636" cy="1569620"/>
          </a:xfrm>
          <a:prstGeom prst="ellipse">
            <a:avLst/>
          </a:prstGeom>
          <a:ln>
            <a:noFill/>
          </a:ln>
          <a:effectLst>
            <a:softEdge rad="112500"/>
          </a:effectLst>
        </p:spPr>
      </p:pic>
      <p:pic>
        <p:nvPicPr>
          <p:cNvPr id="49" name="Espaço Reservado para Imagem 48">
            <a:extLst>
              <a:ext uri="{FF2B5EF4-FFF2-40B4-BE49-F238E27FC236}">
                <a16:creationId xmlns:a16="http://schemas.microsoft.com/office/drawing/2014/main" id="{6EEED657-16DE-435D-A47C-C69B2C21705E}"/>
              </a:ext>
            </a:extLst>
          </p:cNvPr>
          <p:cNvPicPr>
            <a:picLocks noGrp="1" noChangeAspect="1"/>
          </p:cNvPicPr>
          <p:nvPr>
            <p:ph type="pic" sz="quarter" idx="43"/>
          </p:nvPr>
        </p:nvPicPr>
        <p:blipFill>
          <a:blip r:embed="rId7" cstate="print"/>
          <a:srcRect l="13633" r="13633"/>
          <a:stretch>
            <a:fillRect/>
          </a:stretch>
        </p:blipFill>
        <p:spPr>
          <a:xfrm>
            <a:off x="8392824" y="1866935"/>
            <a:ext cx="1635895" cy="1727030"/>
          </a:xfrm>
          <a:prstGeom prst="ellipse">
            <a:avLst/>
          </a:prstGeom>
          <a:ln>
            <a:noFill/>
          </a:ln>
          <a:effectLst>
            <a:softEdge rad="112500"/>
          </a:effectLst>
        </p:spPr>
      </p:pic>
      <p:pic>
        <p:nvPicPr>
          <p:cNvPr id="52" name="Espaço Reservado para Imagem 51">
            <a:extLst>
              <a:ext uri="{FF2B5EF4-FFF2-40B4-BE49-F238E27FC236}">
                <a16:creationId xmlns:a16="http://schemas.microsoft.com/office/drawing/2014/main" id="{7F95BD3D-3C19-4C92-AA96-0054916121B5}"/>
              </a:ext>
            </a:extLst>
          </p:cNvPr>
          <p:cNvPicPr>
            <a:picLocks noGrp="1" noChangeAspect="1"/>
          </p:cNvPicPr>
          <p:nvPr>
            <p:ph type="pic" sz="quarter" idx="56"/>
          </p:nvPr>
        </p:nvPicPr>
        <p:blipFill>
          <a:blip r:embed="rId8" cstate="print"/>
          <a:srcRect l="12628" r="12628"/>
          <a:stretch>
            <a:fillRect/>
          </a:stretch>
        </p:blipFill>
        <p:spPr>
          <a:xfrm>
            <a:off x="4298418" y="3635815"/>
            <a:ext cx="1795994" cy="1799091"/>
          </a:xfrm>
          <a:prstGeom prst="ellipse">
            <a:avLst/>
          </a:prstGeom>
          <a:ln>
            <a:noFill/>
          </a:ln>
          <a:effectLst>
            <a:softEdge rad="112500"/>
          </a:effectLst>
        </p:spPr>
      </p:pic>
      <p:pic>
        <p:nvPicPr>
          <p:cNvPr id="58" name="Espaço Reservado para Imagem 57">
            <a:extLst>
              <a:ext uri="{FF2B5EF4-FFF2-40B4-BE49-F238E27FC236}">
                <a16:creationId xmlns:a16="http://schemas.microsoft.com/office/drawing/2014/main" id="{9DDB82C3-5DE7-4B2D-8C6B-FD37B89F2F9A}"/>
              </a:ext>
            </a:extLst>
          </p:cNvPr>
          <p:cNvPicPr>
            <a:picLocks noGrp="1" noChangeAspect="1"/>
          </p:cNvPicPr>
          <p:nvPr>
            <p:ph type="pic" sz="quarter" idx="57"/>
          </p:nvPr>
        </p:nvPicPr>
        <p:blipFill>
          <a:blip r:embed="rId9" cstate="print"/>
          <a:srcRect t="8432" b="8432"/>
          <a:stretch>
            <a:fillRect/>
          </a:stretch>
        </p:blipFill>
        <p:spPr>
          <a:xfrm>
            <a:off x="7256287" y="3740873"/>
            <a:ext cx="1635895" cy="1635877"/>
          </a:xfrm>
          <a:prstGeom prst="ellipse">
            <a:avLst/>
          </a:prstGeom>
          <a:ln>
            <a:noFill/>
          </a:ln>
          <a:effectLst>
            <a:softEdge rad="112500"/>
          </a:effectLst>
        </p:spPr>
      </p:pic>
    </p:spTree>
    <p:extLst>
      <p:ext uri="{BB962C8B-B14F-4D97-AF65-F5344CB8AC3E}">
        <p14:creationId xmlns:p14="http://schemas.microsoft.com/office/powerpoint/2010/main" val="21425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 descr="Pano de fundo do logotipo"/>
          <p:cNvSpPr/>
          <p:nvPr/>
        </p:nvSpPr>
        <p:spPr>
          <a:xfrm>
            <a:off x="5332606" y="159027"/>
            <a:ext cx="6975459" cy="3538330"/>
          </a:xfrm>
          <a:custGeom>
            <a:avLst/>
            <a:gdLst/>
            <a:ahLst/>
            <a:cxnLst/>
            <a:rect l="l" t="t" r="r" b="b"/>
            <a:pathLst>
              <a:path w="2647519" h="2612594" extrusionOk="0">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rgbClr val="F1F6FA"/>
              </a:gs>
              <a:gs pos="18000">
                <a:srgbClr val="F1F6FA"/>
              </a:gs>
              <a:gs pos="100000">
                <a:srgbClr val="0D1D51">
                  <a:alpha val="70980"/>
                </a:srgbClr>
              </a:gs>
            </a:gsLst>
            <a:path path="circle">
              <a:fillToRect l="100000" b="100000"/>
            </a:path>
            <a:tileRect t="-100000" r="-100000"/>
          </a:gradFill>
          <a:ln>
            <a:noFill/>
          </a:ln>
          <a:effectLst>
            <a:outerShdw blurRad="330200" dist="304800" dir="5400000" algn="t" rotWithShape="0">
              <a:srgbClr val="000000">
                <a:alpha val="3882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pt-BR" sz="2800" b="1" i="0" u="none" strike="noStrike" cap="none">
                <a:solidFill>
                  <a:schemeClr val="lt1"/>
                </a:solidFill>
                <a:latin typeface="Calibri"/>
                <a:ea typeface="Calibri"/>
                <a:cs typeface="Calibri"/>
                <a:sym typeface="Calibri"/>
              </a:rPr>
              <a:t>FRATERNIDADE E VIDA</a:t>
            </a:r>
            <a:r>
              <a:rPr lang="pt-BR" sz="4000" b="1" i="0" u="none" strike="noStrike" cap="none">
                <a:solidFill>
                  <a:schemeClr val="lt1"/>
                </a:solidFill>
                <a:latin typeface="Calibri"/>
                <a:ea typeface="Calibri"/>
                <a:cs typeface="Calibri"/>
                <a:sym typeface="Calibri"/>
              </a:rPr>
              <a:t>: </a:t>
            </a:r>
            <a:endParaRPr/>
          </a:p>
          <a:p>
            <a:pPr marL="0" marR="0" lvl="0" indent="0" algn="ctr" rtl="0">
              <a:spcBef>
                <a:spcPts val="0"/>
              </a:spcBef>
              <a:spcAft>
                <a:spcPts val="0"/>
              </a:spcAft>
              <a:buNone/>
            </a:pPr>
            <a:r>
              <a:rPr lang="pt-BR" sz="4000" b="1" i="0" u="none" strike="noStrike" cap="none">
                <a:solidFill>
                  <a:schemeClr val="lt1"/>
                </a:solidFill>
                <a:latin typeface="Calibri"/>
                <a:ea typeface="Calibri"/>
                <a:cs typeface="Calibri"/>
                <a:sym typeface="Calibri"/>
              </a:rPr>
              <a:t>DOM E COMPROMISSO</a:t>
            </a:r>
            <a:endParaRPr sz="4000" b="1" i="0" u="none" strike="noStrike" cap="none">
              <a:solidFill>
                <a:schemeClr val="lt1"/>
              </a:solidFill>
              <a:latin typeface="Calibri"/>
              <a:ea typeface="Calibri"/>
              <a:cs typeface="Calibri"/>
              <a:sym typeface="Calibri"/>
            </a:endParaRPr>
          </a:p>
        </p:txBody>
      </p:sp>
      <p:sp>
        <p:nvSpPr>
          <p:cNvPr id="429" name="Google Shape;429;p1"/>
          <p:cNvSpPr txBox="1">
            <a:spLocks noGrp="1"/>
          </p:cNvSpPr>
          <p:nvPr>
            <p:ph type="ctrTitle"/>
          </p:nvPr>
        </p:nvSpPr>
        <p:spPr>
          <a:xfrm>
            <a:off x="5736697" y="3000372"/>
            <a:ext cx="6080159" cy="2712674"/>
          </a:xfrm>
          <a:prstGeom prst="rect">
            <a:avLst/>
          </a:prstGeom>
          <a:noFill/>
          <a:ln>
            <a:noFill/>
          </a:ln>
        </p:spPr>
        <p:txBody>
          <a:bodyPr spcFirstLastPara="1" wrap="square" lIns="0" tIns="0" rIns="0" bIns="0" anchor="b" anchorCtr="0">
            <a:noAutofit/>
          </a:bodyPr>
          <a:lstStyle/>
          <a:p>
            <a:pPr marL="0" lvl="0" indent="0" algn="r" rtl="0">
              <a:lnSpc>
                <a:spcPct val="113636"/>
              </a:lnSpc>
              <a:spcBef>
                <a:spcPts val="0"/>
              </a:spcBef>
              <a:spcAft>
                <a:spcPts val="0"/>
              </a:spcAft>
              <a:buClr>
                <a:schemeClr val="lt1"/>
              </a:buClr>
              <a:buSzPts val="4400"/>
              <a:buFont typeface="Corbel"/>
              <a:buNone/>
            </a:pPr>
            <a:br>
              <a:rPr lang="pt-BR" dirty="0"/>
            </a:br>
            <a:r>
              <a:rPr lang="pt-BR" dirty="0"/>
              <a:t>III - “VIU, </a:t>
            </a:r>
            <a:r>
              <a:rPr lang="pt-BR" dirty="0">
                <a:solidFill>
                  <a:schemeClr val="bg1"/>
                </a:solidFill>
              </a:rPr>
              <a:t>SENTIU COMPAIXÃO</a:t>
            </a:r>
            <a:r>
              <a:rPr lang="pt-BR" dirty="0">
                <a:solidFill>
                  <a:srgbClr val="FFFF00"/>
                </a:solidFill>
              </a:rPr>
              <a:t> E CUIDOU DELE</a:t>
            </a:r>
            <a:r>
              <a:rPr lang="pt-BR" dirty="0"/>
              <a:t>”</a:t>
            </a:r>
            <a:endParaRPr/>
          </a:p>
        </p:txBody>
      </p:sp>
      <p:pic>
        <p:nvPicPr>
          <p:cNvPr id="430" name="Google Shape;430;p1"/>
          <p:cNvPicPr preferRelativeResize="0"/>
          <p:nvPr/>
        </p:nvPicPr>
        <p:blipFill rotWithShape="1">
          <a:blip r:embed="rId3" cstate="print">
            <a:alphaModFix/>
          </a:blip>
          <a:srcRect/>
          <a:stretch/>
        </p:blipFill>
        <p:spPr>
          <a:xfrm>
            <a:off x="2" y="0"/>
            <a:ext cx="4842201" cy="6858000"/>
          </a:xfrm>
          <a:prstGeom prst="rect">
            <a:avLst/>
          </a:prstGeom>
          <a:noFill/>
          <a:ln>
            <a:noFill/>
          </a:ln>
        </p:spPr>
      </p:pic>
      <p:sp>
        <p:nvSpPr>
          <p:cNvPr id="431" name="Google Shape;431;p1"/>
          <p:cNvSpPr txBox="1">
            <a:spLocks noGrp="1"/>
          </p:cNvSpPr>
          <p:nvPr>
            <p:ph type="subTitle" idx="1"/>
          </p:nvPr>
        </p:nvSpPr>
        <p:spPr>
          <a:xfrm>
            <a:off x="7911125" y="5650036"/>
            <a:ext cx="4098119" cy="1048939"/>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800"/>
              <a:buNone/>
            </a:pPr>
            <a:r>
              <a:rPr lang="pt-BR" sz="1800"/>
              <a:t>LC 10, 33-34</a:t>
            </a:r>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2B8BAF2-D160-43D6-84AA-F57821A7B8A3}"/>
              </a:ext>
            </a:extLst>
          </p:cNvPr>
          <p:cNvSpPr>
            <a:spLocks noGrp="1"/>
          </p:cNvSpPr>
          <p:nvPr>
            <p:ph idx="1"/>
          </p:nvPr>
        </p:nvSpPr>
        <p:spPr>
          <a:xfrm>
            <a:off x="335273" y="371062"/>
            <a:ext cx="8542724" cy="5794243"/>
          </a:xfrm>
        </p:spPr>
        <p:txBody>
          <a:bodyPr>
            <a:normAutofit/>
          </a:bodyPr>
          <a:lstStyle/>
          <a:p>
            <a:pPr algn="ctr">
              <a:buNone/>
            </a:pPr>
            <a:r>
              <a:rPr lang="pt-BR" b="1" dirty="0"/>
              <a:t>3. O cuidar de Jesus – </a:t>
            </a:r>
          </a:p>
          <a:p>
            <a:pPr algn="ctr">
              <a:buNone/>
            </a:pPr>
            <a:r>
              <a:rPr lang="pt-BR" b="1" dirty="0"/>
              <a:t>Disposição em servir</a:t>
            </a:r>
          </a:p>
          <a:p>
            <a:pPr marL="0" indent="0">
              <a:buNone/>
            </a:pPr>
            <a:r>
              <a:rPr lang="pt-BR" dirty="0"/>
              <a:t>3.1 Um compromisso com a vida </a:t>
            </a:r>
          </a:p>
          <a:p>
            <a:pPr marL="0" indent="0">
              <a:buNone/>
            </a:pPr>
            <a:r>
              <a:rPr lang="pt-BR" dirty="0"/>
              <a:t>3.2 Um compromisso pessoal </a:t>
            </a:r>
          </a:p>
          <a:p>
            <a:pPr marL="0" indent="0">
              <a:buNone/>
            </a:pPr>
            <a:r>
              <a:rPr lang="pt-BR" dirty="0"/>
              <a:t>3.3 Uma renovação familiar </a:t>
            </a:r>
          </a:p>
          <a:p>
            <a:pPr marL="0" indent="0">
              <a:buNone/>
            </a:pPr>
            <a:r>
              <a:rPr lang="pt-BR" dirty="0"/>
              <a:t>3.4 Em Comunidades Eclesiais Missionárias </a:t>
            </a:r>
          </a:p>
          <a:p>
            <a:pPr marL="0" indent="0">
              <a:buNone/>
            </a:pPr>
            <a:r>
              <a:rPr lang="pt-BR" dirty="0"/>
              <a:t>3.5 Jornada Mundial dos Pobres </a:t>
            </a:r>
          </a:p>
          <a:p>
            <a:pPr marL="0" indent="0">
              <a:buNone/>
            </a:pPr>
            <a:r>
              <a:rPr lang="pt-BR" dirty="0"/>
              <a:t>3.6 Uma colaboração social </a:t>
            </a:r>
          </a:p>
          <a:p>
            <a:pPr marL="0" indent="0">
              <a:buNone/>
            </a:pPr>
            <a:endParaRPr lang="pt-BR" dirty="0"/>
          </a:p>
        </p:txBody>
      </p:sp>
      <p:pic>
        <p:nvPicPr>
          <p:cNvPr id="5" name="Imagem 4" descr="Uma imagem contendo montanha, homem, grupo, pessoas&#10;&#10;Descrição gerada automaticamente">
            <a:extLst>
              <a:ext uri="{FF2B5EF4-FFF2-40B4-BE49-F238E27FC236}">
                <a16:creationId xmlns:a16="http://schemas.microsoft.com/office/drawing/2014/main" id="{C3910FD9-9B11-4CBC-870D-25A189376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556" y="1412776"/>
            <a:ext cx="4176464" cy="3566204"/>
          </a:xfrm>
          <a:prstGeom prst="rect">
            <a:avLst/>
          </a:prstGeom>
        </p:spPr>
      </p:pic>
    </p:spTree>
    <p:extLst>
      <p:ext uri="{BB962C8B-B14F-4D97-AF65-F5344CB8AC3E}">
        <p14:creationId xmlns:p14="http://schemas.microsoft.com/office/powerpoint/2010/main" val="139472347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46EE9-6F5B-49F6-B23E-8E3DBA3C290F}"/>
              </a:ext>
            </a:extLst>
          </p:cNvPr>
          <p:cNvSpPr>
            <a:spLocks noGrp="1"/>
          </p:cNvSpPr>
          <p:nvPr>
            <p:ph type="title"/>
          </p:nvPr>
        </p:nvSpPr>
        <p:spPr/>
        <p:txBody>
          <a:bodyPr/>
          <a:lstStyle/>
          <a:p>
            <a:endParaRPr lang="pt-BR"/>
          </a:p>
        </p:txBody>
      </p:sp>
      <p:pic>
        <p:nvPicPr>
          <p:cNvPr id="5" name="Espaço Reservado para Conteúdo 4" descr="Uma imagem contendo comida&#10;&#10;Descrição gerada automaticamente">
            <a:extLst>
              <a:ext uri="{FF2B5EF4-FFF2-40B4-BE49-F238E27FC236}">
                <a16:creationId xmlns:a16="http://schemas.microsoft.com/office/drawing/2014/main" id="{9ED3FCDA-1B3F-4A4A-97B8-94127356B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531" y="1676400"/>
            <a:ext cx="7933764" cy="4495800"/>
          </a:xfrm>
        </p:spPr>
      </p:pic>
    </p:spTree>
    <p:extLst>
      <p:ext uri="{BB962C8B-B14F-4D97-AF65-F5344CB8AC3E}">
        <p14:creationId xmlns:p14="http://schemas.microsoft.com/office/powerpoint/2010/main" val="238382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441" y="0"/>
            <a:ext cx="10969943" cy="785794"/>
          </a:xfrm>
        </p:spPr>
        <p:txBody>
          <a:bodyPr>
            <a:normAutofit/>
          </a:bodyPr>
          <a:lstStyle/>
          <a:p>
            <a:pPr algn="r"/>
            <a:r>
              <a:rPr lang="pt-BR" sz="3000" b="1" dirty="0">
                <a:solidFill>
                  <a:schemeClr val="accent2"/>
                </a:solidFill>
              </a:rPr>
              <a:t>Cuidar</a:t>
            </a:r>
            <a:endParaRPr lang="es-ES" sz="3000" b="1" dirty="0">
              <a:solidFill>
                <a:schemeClr val="accent2"/>
              </a:solidFill>
            </a:endParaRPr>
          </a:p>
        </p:txBody>
      </p:sp>
      <p:sp>
        <p:nvSpPr>
          <p:cNvPr id="3" name="Espaço Reservado para Conteúdo 2"/>
          <p:cNvSpPr>
            <a:spLocks noGrp="1"/>
          </p:cNvSpPr>
          <p:nvPr>
            <p:ph idx="1"/>
          </p:nvPr>
        </p:nvSpPr>
        <p:spPr>
          <a:xfrm>
            <a:off x="239287" y="857233"/>
            <a:ext cx="6814982" cy="5214973"/>
          </a:xfrm>
        </p:spPr>
        <p:txBody>
          <a:bodyPr>
            <a:normAutofit/>
          </a:bodyPr>
          <a:lstStyle/>
          <a:p>
            <a:pPr indent="0">
              <a:buNone/>
            </a:pPr>
            <a:r>
              <a:rPr lang="pt-BR" altLang="pt-BR" b="1" dirty="0"/>
              <a:t>Papa Francisco nos chama  a formar parte da “turma  dos Cs”... Isto é, pessoas</a:t>
            </a:r>
          </a:p>
          <a:p>
            <a:pPr indent="0"/>
            <a:r>
              <a:rPr lang="pt-BR" altLang="pt-BR" b="1" dirty="0"/>
              <a:t> Conscientes</a:t>
            </a:r>
          </a:p>
          <a:p>
            <a:pPr indent="0"/>
            <a:r>
              <a:rPr lang="pt-BR" altLang="pt-BR" b="1" dirty="0"/>
              <a:t> Competentes</a:t>
            </a:r>
          </a:p>
          <a:p>
            <a:pPr indent="0"/>
            <a:r>
              <a:rPr lang="pt-BR" altLang="pt-BR" b="1" dirty="0"/>
              <a:t> Comprometidos</a:t>
            </a:r>
          </a:p>
          <a:p>
            <a:pPr indent="0"/>
            <a:r>
              <a:rPr lang="pt-BR" altLang="pt-BR" b="1" dirty="0"/>
              <a:t> Caritativos</a:t>
            </a:r>
          </a:p>
          <a:p>
            <a:pPr indent="0"/>
            <a:r>
              <a:rPr lang="pt-BR" altLang="pt-BR" b="1" dirty="0"/>
              <a:t> Carismáticos </a:t>
            </a:r>
          </a:p>
          <a:p>
            <a:pPr indent="0"/>
            <a:r>
              <a:rPr lang="pt-BR" altLang="pt-BR" b="1" dirty="0"/>
              <a:t> Compassivos</a:t>
            </a:r>
          </a:p>
          <a:p>
            <a:pPr indent="0">
              <a:buNone/>
            </a:pPr>
            <a:r>
              <a:rPr lang="pt-BR" altLang="pt-BR" b="1" dirty="0"/>
              <a:t>Como? “Tomando a iniciativa, nos envolvendo, acompanhando, frutificando e festejando (EG 24)”. </a:t>
            </a:r>
          </a:p>
          <a:p>
            <a:pPr indent="0"/>
            <a:endParaRPr lang="pt-BR" altLang="pt-BR" dirty="0"/>
          </a:p>
          <a:p>
            <a:pPr>
              <a:buNone/>
            </a:pPr>
            <a:endParaRPr lang="pt-BR" altLang="pt-BR" dirty="0"/>
          </a:p>
        </p:txBody>
      </p:sp>
      <p:pic>
        <p:nvPicPr>
          <p:cNvPr id="4" name="Picture 7" descr="Resultado de imagem para imagens papa francisco"/>
          <p:cNvPicPr>
            <a:picLocks noChangeAspect="1" noChangeArrowheads="1"/>
          </p:cNvPicPr>
          <p:nvPr/>
        </p:nvPicPr>
        <p:blipFill>
          <a:blip r:embed="rId2" cstate="print"/>
          <a:srcRect/>
          <a:stretch>
            <a:fillRect/>
          </a:stretch>
        </p:blipFill>
        <p:spPr bwMode="auto">
          <a:xfrm>
            <a:off x="7427575" y="928670"/>
            <a:ext cx="4380346" cy="5143536"/>
          </a:xfrm>
          <a:prstGeom prst="rect">
            <a:avLst/>
          </a:prstGeom>
          <a:noFill/>
          <a:ln w="9525">
            <a:noFill/>
            <a:miter lim="800000"/>
            <a:headEnd/>
            <a:tailEnd/>
          </a:ln>
        </p:spPr>
      </p:pic>
    </p:spTree>
    <p:extLst>
      <p:ext uri="{BB962C8B-B14F-4D97-AF65-F5344CB8AC3E}">
        <p14:creationId xmlns:p14="http://schemas.microsoft.com/office/powerpoint/2010/main" val="3871009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441" y="0"/>
            <a:ext cx="10969943" cy="1000108"/>
          </a:xfrm>
        </p:spPr>
        <p:txBody>
          <a:bodyPr>
            <a:normAutofit/>
          </a:bodyPr>
          <a:lstStyle/>
          <a:p>
            <a:pPr algn="r"/>
            <a:r>
              <a:rPr lang="pt-BR" sz="2600" b="1" dirty="0">
                <a:solidFill>
                  <a:schemeClr val="accent2"/>
                </a:solidFill>
              </a:rPr>
              <a:t>Conclusão</a:t>
            </a:r>
            <a:endParaRPr lang="es-ES" sz="2600" b="1" dirty="0">
              <a:solidFill>
                <a:schemeClr val="accent2"/>
              </a:solidFill>
            </a:endParaRPr>
          </a:p>
        </p:txBody>
      </p:sp>
      <p:sp>
        <p:nvSpPr>
          <p:cNvPr id="4" name="Espaço Reservado para Conteúdo 3"/>
          <p:cNvSpPr>
            <a:spLocks noGrp="1"/>
          </p:cNvSpPr>
          <p:nvPr>
            <p:ph idx="1"/>
          </p:nvPr>
        </p:nvSpPr>
        <p:spPr/>
        <p:txBody>
          <a:bodyPr/>
          <a:lstStyle/>
          <a:p>
            <a:r>
              <a:rPr lang="en-US" dirty="0" err="1"/>
              <a:t>Em</a:t>
            </a:r>
            <a:r>
              <a:rPr lang="en-US" dirty="0"/>
              <a:t> </a:t>
            </a:r>
            <a:r>
              <a:rPr lang="en-US" dirty="0" err="1"/>
              <a:t>cada</a:t>
            </a:r>
            <a:r>
              <a:rPr lang="en-US" dirty="0"/>
              <a:t> </a:t>
            </a:r>
            <a:r>
              <a:rPr lang="en-US" dirty="0" err="1"/>
              <a:t>aspecto</a:t>
            </a:r>
            <a:r>
              <a:rPr lang="en-US" dirty="0"/>
              <a:t> </a:t>
            </a:r>
            <a:r>
              <a:rPr lang="en-US" dirty="0" err="1"/>
              <a:t>apontado</a:t>
            </a:r>
            <a:r>
              <a:rPr lang="en-US" dirty="0"/>
              <a:t> no </a:t>
            </a:r>
            <a:r>
              <a:rPr lang="en-US" dirty="0" err="1"/>
              <a:t>ver</a:t>
            </a:r>
            <a:r>
              <a:rPr lang="en-US" dirty="0"/>
              <a:t> é </a:t>
            </a:r>
            <a:r>
              <a:rPr lang="en-US" dirty="0" err="1"/>
              <a:t>possível</a:t>
            </a:r>
            <a:r>
              <a:rPr lang="en-US" dirty="0"/>
              <a:t> </a:t>
            </a:r>
            <a:r>
              <a:rPr lang="en-US" b="1" dirty="0" err="1">
                <a:solidFill>
                  <a:srgbClr val="FF0000"/>
                </a:solidFill>
              </a:rPr>
              <a:t>agir</a:t>
            </a:r>
            <a:endParaRPr lang="en-US" b="1" dirty="0">
              <a:solidFill>
                <a:srgbClr val="FF0000"/>
              </a:solidFill>
            </a:endParaRPr>
          </a:p>
          <a:p>
            <a:endParaRPr lang="en-US" b="1" dirty="0"/>
          </a:p>
          <a:p>
            <a:r>
              <a:rPr lang="en-US" b="1" dirty="0" err="1"/>
              <a:t>Encontrar</a:t>
            </a:r>
            <a:r>
              <a:rPr lang="en-US" b="1" dirty="0"/>
              <a:t>  </a:t>
            </a:r>
            <a:r>
              <a:rPr lang="en-US" b="1" u="sng" dirty="0" err="1">
                <a:solidFill>
                  <a:srgbClr val="0070C0"/>
                </a:solidFill>
              </a:rPr>
              <a:t>uma</a:t>
            </a:r>
            <a:r>
              <a:rPr lang="en-US" b="1" dirty="0"/>
              <a:t> </a:t>
            </a:r>
            <a:r>
              <a:rPr lang="en-US" b="1" dirty="0" err="1"/>
              <a:t>prioridade</a:t>
            </a:r>
            <a:endParaRPr lang="en-US" b="1" dirty="0"/>
          </a:p>
          <a:p>
            <a:pPr lvl="1"/>
            <a:r>
              <a:rPr lang="en-US" b="1" dirty="0" err="1"/>
              <a:t>Realidade</a:t>
            </a:r>
            <a:r>
              <a:rPr lang="en-US" b="1" dirty="0"/>
              <a:t> do </a:t>
            </a:r>
            <a:r>
              <a:rPr lang="en-US" b="1" dirty="0" err="1"/>
              <a:t>território</a:t>
            </a:r>
            <a:endParaRPr lang="en-US" b="1" dirty="0"/>
          </a:p>
          <a:p>
            <a:pPr lvl="1"/>
            <a:endParaRPr lang="en-US" b="1" dirty="0"/>
          </a:p>
          <a:p>
            <a:r>
              <a:rPr lang="en-US" b="1" dirty="0" err="1"/>
              <a:t>Unir</a:t>
            </a:r>
            <a:r>
              <a:rPr lang="en-US" b="1" dirty="0"/>
              <a:t>-se, </a:t>
            </a:r>
            <a:r>
              <a:rPr lang="en-US" b="1" dirty="0" err="1"/>
              <a:t>apoiar</a:t>
            </a:r>
            <a:r>
              <a:rPr lang="en-US" b="1" dirty="0"/>
              <a:t> </a:t>
            </a:r>
            <a:r>
              <a:rPr lang="en-US" b="1" dirty="0" err="1"/>
              <a:t>aos</a:t>
            </a:r>
            <a:r>
              <a:rPr lang="en-US" b="1" dirty="0"/>
              <a:t> </a:t>
            </a:r>
            <a:r>
              <a:rPr lang="en-US" b="1" dirty="0" err="1"/>
              <a:t>movimentos</a:t>
            </a:r>
            <a:r>
              <a:rPr lang="en-US" b="1" dirty="0"/>
              <a:t> e </a:t>
            </a:r>
            <a:r>
              <a:rPr lang="en-US" b="1" dirty="0" err="1"/>
              <a:t>pastorais</a:t>
            </a:r>
            <a:r>
              <a:rPr lang="en-US" b="1" dirty="0"/>
              <a:t>  </a:t>
            </a:r>
            <a:r>
              <a:rPr lang="en-US" b="1" dirty="0" err="1"/>
              <a:t>sociais</a:t>
            </a:r>
            <a:r>
              <a:rPr lang="en-US" b="1" dirty="0"/>
              <a:t> </a:t>
            </a:r>
            <a:r>
              <a:rPr lang="en-US" b="1" dirty="0" err="1"/>
              <a:t>existentes</a:t>
            </a:r>
            <a:endParaRPr lang="pt-BR" b="1" dirty="0"/>
          </a:p>
        </p:txBody>
      </p:sp>
      <p:sp>
        <p:nvSpPr>
          <p:cNvPr id="6" name="Subtítulo 3">
            <a:extLst>
              <a:ext uri="{FF2B5EF4-FFF2-40B4-BE49-F238E27FC236}">
                <a16:creationId xmlns:a16="http://schemas.microsoft.com/office/drawing/2014/main" id="{EEDD93EA-7082-4745-8413-DCC211B3E83B}"/>
              </a:ext>
            </a:extLst>
          </p:cNvPr>
          <p:cNvSpPr txBox="1">
            <a:spLocks/>
          </p:cNvSpPr>
          <p:nvPr/>
        </p:nvSpPr>
        <p:spPr bwMode="gray">
          <a:xfrm>
            <a:off x="7678588" y="5198012"/>
            <a:ext cx="4176464" cy="1503662"/>
          </a:xfrm>
          <a:prstGeom prst="rect">
            <a:avLst/>
          </a:prstGeom>
          <a:gradFill>
            <a:gsLst>
              <a:gs pos="0">
                <a:schemeClr val="tx2">
                  <a:lumMod val="75000"/>
                </a:schemeClr>
              </a:gs>
              <a:gs pos="76000">
                <a:schemeClr val="accent1"/>
              </a:gs>
            </a:gsLst>
            <a:path path="circle">
              <a:fillToRect l="100000" b="100000"/>
            </a:path>
          </a:gradFill>
        </p:spPr>
        <p:txBody>
          <a:bodyPr vert="horz" lIns="91440" tIns="45720" rIns="91440" bIns="45720" rtlCol="0">
            <a:norm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buNone/>
            </a:pPr>
            <a:r>
              <a:rPr lang="pt-BR" b="1" i="1" noProof="1">
                <a:solidFill>
                  <a:schemeClr val="bg1"/>
                </a:solidFill>
              </a:rPr>
              <a:t>Comunidades </a:t>
            </a:r>
          </a:p>
          <a:p>
            <a:pPr marL="0" indent="0" algn="ctr">
              <a:buNone/>
            </a:pPr>
            <a:r>
              <a:rPr lang="pt-BR" b="1" i="1" noProof="1">
                <a:solidFill>
                  <a:schemeClr val="bg1"/>
                </a:solidFill>
              </a:rPr>
              <a:t>Eclesiais</a:t>
            </a:r>
          </a:p>
          <a:p>
            <a:pPr marL="0" indent="0" algn="ctr">
              <a:buNone/>
            </a:pPr>
            <a:r>
              <a:rPr lang="pt-BR" b="1" i="1" noProof="1">
                <a:solidFill>
                  <a:schemeClr val="bg1"/>
                </a:solidFill>
              </a:rPr>
              <a:t>Missionárias</a:t>
            </a:r>
          </a:p>
        </p:txBody>
      </p:sp>
    </p:spTree>
    <p:extLst>
      <p:ext uri="{BB962C8B-B14F-4D97-AF65-F5344CB8AC3E}">
        <p14:creationId xmlns:p14="http://schemas.microsoft.com/office/powerpoint/2010/main" val="2661731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4" name="Retângulo 3"/>
          <p:cNvSpPr/>
          <p:nvPr/>
        </p:nvSpPr>
        <p:spPr>
          <a:xfrm>
            <a:off x="3530253" y="2967335"/>
            <a:ext cx="5128327" cy="923330"/>
          </a:xfrm>
          <a:prstGeom prst="rect">
            <a:avLst/>
          </a:prstGeom>
          <a:noFill/>
        </p:spPr>
        <p:txBody>
          <a:bodyPr wrap="none" lIns="91440" tIns="45720" rIns="91440" bIns="45720">
            <a:spAutoFit/>
          </a:bodyPr>
          <a:lstStyle/>
          <a:p>
            <a:pPr algn="ctr"/>
            <a:r>
              <a:rPr lang="pt-B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Muito obrigada!</a:t>
            </a:r>
          </a:p>
        </p:txBody>
      </p:sp>
      <p:sp>
        <p:nvSpPr>
          <p:cNvPr id="6" name="Espaço Reservado para Conteúdo 5"/>
          <p:cNvSpPr txBox="1">
            <a:spLocks noGrp="1"/>
          </p:cNvSpPr>
          <p:nvPr>
            <p:ph idx="1"/>
          </p:nvPr>
        </p:nvSpPr>
        <p:spPr>
          <a:xfrm>
            <a:off x="1293813" y="1676400"/>
            <a:ext cx="3551934" cy="4187813"/>
          </a:xfrm>
          <a:prstGeom prst="rect">
            <a:avLst/>
          </a:prstGeom>
          <a:noFill/>
          <a:ln>
            <a:noFill/>
          </a:ln>
        </p:spPr>
        <p:txBody>
          <a:bodyPr wrap="none" rtlCol="0">
            <a:spAutoFit/>
          </a:bodyPr>
          <a:lstStyle/>
          <a:p>
            <a:pPr>
              <a:lnSpc>
                <a:spcPct val="90000"/>
              </a:lnSpc>
              <a:buNone/>
            </a:pPr>
            <a:endParaRPr lang="en-US" b="1" dirty="0"/>
          </a:p>
          <a:p>
            <a:pPr>
              <a:lnSpc>
                <a:spcPct val="90000"/>
              </a:lnSpc>
              <a:buNone/>
            </a:pPr>
            <a:endParaRPr lang="en-US" b="1" dirty="0"/>
          </a:p>
          <a:p>
            <a:pPr>
              <a:lnSpc>
                <a:spcPct val="90000"/>
              </a:lnSpc>
              <a:buNone/>
            </a:pPr>
            <a:endParaRPr lang="en-US" b="1" dirty="0"/>
          </a:p>
          <a:p>
            <a:pPr>
              <a:lnSpc>
                <a:spcPct val="90000"/>
              </a:lnSpc>
              <a:buNone/>
            </a:pPr>
            <a:endParaRPr lang="en-US" b="1" dirty="0"/>
          </a:p>
          <a:p>
            <a:pPr>
              <a:lnSpc>
                <a:spcPct val="90000"/>
              </a:lnSpc>
              <a:buNone/>
            </a:pPr>
            <a:endParaRPr lang="en-US" b="1" dirty="0"/>
          </a:p>
          <a:p>
            <a:pPr>
              <a:lnSpc>
                <a:spcPct val="90000"/>
              </a:lnSpc>
              <a:buNone/>
            </a:pPr>
            <a:endParaRPr lang="en-US" b="1" dirty="0"/>
          </a:p>
          <a:p>
            <a:pPr>
              <a:lnSpc>
                <a:spcPct val="90000"/>
              </a:lnSpc>
              <a:buNone/>
            </a:pPr>
            <a:endParaRPr lang="en-US" b="1" dirty="0"/>
          </a:p>
          <a:p>
            <a:pPr algn="ctr">
              <a:lnSpc>
                <a:spcPct val="90000"/>
              </a:lnSpc>
              <a:buNone/>
            </a:pPr>
            <a:r>
              <a:rPr lang="en-US" b="1" dirty="0"/>
              <a:t>marcia@pastoralfp.com</a:t>
            </a:r>
            <a:endParaRPr lang="pt-BR"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rtl="0"/>
            <a:r>
              <a:rPr lang="en-US" sz="4000" b="1" dirty="0" err="1">
                <a:latin typeface="Arial Black" pitchFamily="34" charset="0"/>
              </a:rPr>
              <a:t>Texto</a:t>
            </a:r>
            <a:r>
              <a:rPr lang="en-US" sz="4000" b="1" dirty="0">
                <a:latin typeface="Arial Black" pitchFamily="34" charset="0"/>
              </a:rPr>
              <a:t>-base</a:t>
            </a:r>
            <a:endParaRPr lang="pt-BR" sz="4000" b="1"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a:bodyPr>
          <a:lstStyle/>
          <a:p>
            <a:pPr algn="just"/>
            <a:r>
              <a:rPr lang="en-US" dirty="0" err="1">
                <a:latin typeface="Arial Black" pitchFamily="34" charset="0"/>
              </a:rPr>
              <a:t>Apresentação</a:t>
            </a:r>
            <a:endParaRPr lang="en-US" dirty="0">
              <a:latin typeface="Arial Black" pitchFamily="34" charset="0"/>
            </a:endParaRPr>
          </a:p>
          <a:p>
            <a:pPr algn="just"/>
            <a:r>
              <a:rPr lang="en-US" dirty="0">
                <a:latin typeface="Arial Black" pitchFamily="34" charset="0"/>
              </a:rPr>
              <a:t>O </a:t>
            </a:r>
            <a:r>
              <a:rPr lang="en-US" dirty="0" err="1">
                <a:latin typeface="Arial Black" pitchFamily="34" charset="0"/>
              </a:rPr>
              <a:t>Bom</a:t>
            </a:r>
            <a:r>
              <a:rPr lang="en-US" dirty="0">
                <a:latin typeface="Arial Black" pitchFamily="34" charset="0"/>
              </a:rPr>
              <a:t> </a:t>
            </a:r>
            <a:r>
              <a:rPr lang="en-US" dirty="0" err="1">
                <a:latin typeface="Arial Black" pitchFamily="34" charset="0"/>
              </a:rPr>
              <a:t>Samaritano</a:t>
            </a:r>
            <a:r>
              <a:rPr lang="en-US" dirty="0">
                <a:latin typeface="Arial Black" pitchFamily="34" charset="0"/>
              </a:rPr>
              <a:t>: </a:t>
            </a:r>
            <a:r>
              <a:rPr lang="en-US" dirty="0" err="1">
                <a:latin typeface="Arial Black" pitchFamily="34" charset="0"/>
              </a:rPr>
              <a:t>Anuncio</a:t>
            </a:r>
            <a:r>
              <a:rPr lang="en-US" dirty="0">
                <a:latin typeface="Arial Black" pitchFamily="34" charset="0"/>
              </a:rPr>
              <a:t> </a:t>
            </a:r>
            <a:r>
              <a:rPr lang="en-US" dirty="0" err="1">
                <a:latin typeface="Arial Black" pitchFamily="34" charset="0"/>
              </a:rPr>
              <a:t>da</a:t>
            </a:r>
            <a:r>
              <a:rPr lang="en-US" dirty="0">
                <a:latin typeface="Arial Black" pitchFamily="34" charset="0"/>
              </a:rPr>
              <a:t> </a:t>
            </a:r>
            <a:r>
              <a:rPr lang="en-US" dirty="0" err="1">
                <a:latin typeface="Arial Black" pitchFamily="34" charset="0"/>
              </a:rPr>
              <a:t>compaixão</a:t>
            </a:r>
            <a:r>
              <a:rPr lang="en-US" dirty="0">
                <a:latin typeface="Arial Black" pitchFamily="34" charset="0"/>
              </a:rPr>
              <a:t> e do </a:t>
            </a:r>
            <a:r>
              <a:rPr lang="en-US" dirty="0" err="1">
                <a:latin typeface="Arial Black" pitchFamily="34" charset="0"/>
              </a:rPr>
              <a:t>cuidado</a:t>
            </a:r>
            <a:r>
              <a:rPr lang="en-US" dirty="0">
                <a:latin typeface="Arial Black" pitchFamily="34" charset="0"/>
              </a:rPr>
              <a:t> com a </a:t>
            </a:r>
            <a:r>
              <a:rPr lang="en-US" dirty="0" err="1">
                <a:latin typeface="Arial Black" pitchFamily="34" charset="0"/>
              </a:rPr>
              <a:t>vida</a:t>
            </a:r>
            <a:endParaRPr lang="en-US" dirty="0">
              <a:latin typeface="Arial Black" pitchFamily="34" charset="0"/>
            </a:endParaRPr>
          </a:p>
          <a:p>
            <a:pPr algn="just"/>
            <a:r>
              <a:rPr lang="en-US" dirty="0">
                <a:latin typeface="Arial Black" pitchFamily="34" charset="0"/>
              </a:rPr>
              <a:t>I Parte – “</a:t>
            </a:r>
            <a:r>
              <a:rPr lang="en-US" sz="3200" b="1" dirty="0" err="1">
                <a:solidFill>
                  <a:srgbClr val="FF0000"/>
                </a:solidFill>
                <a:latin typeface="Arial Black" pitchFamily="34" charset="0"/>
              </a:rPr>
              <a:t>Viu</a:t>
            </a:r>
            <a:r>
              <a:rPr lang="en-US" dirty="0">
                <a:latin typeface="Arial Black" pitchFamily="34" charset="0"/>
              </a:rPr>
              <a:t>, </a:t>
            </a:r>
            <a:r>
              <a:rPr lang="en-US" dirty="0" err="1">
                <a:latin typeface="Arial Black" pitchFamily="34" charset="0"/>
              </a:rPr>
              <a:t>sentiu</a:t>
            </a:r>
            <a:r>
              <a:rPr lang="en-US" dirty="0">
                <a:latin typeface="Arial Black" pitchFamily="34" charset="0"/>
              </a:rPr>
              <a:t> </a:t>
            </a:r>
            <a:r>
              <a:rPr lang="en-US" dirty="0" err="1">
                <a:latin typeface="Arial Black" pitchFamily="34" charset="0"/>
              </a:rPr>
              <a:t>compaixão</a:t>
            </a:r>
            <a:r>
              <a:rPr lang="en-US" dirty="0">
                <a:latin typeface="Arial Black" pitchFamily="34" charset="0"/>
              </a:rPr>
              <a:t> e </a:t>
            </a:r>
            <a:r>
              <a:rPr lang="en-US" dirty="0" err="1">
                <a:latin typeface="Arial Black" pitchFamily="34" charset="0"/>
              </a:rPr>
              <a:t>cuidou</a:t>
            </a:r>
            <a:r>
              <a:rPr lang="en-US" dirty="0">
                <a:latin typeface="Arial Black" pitchFamily="34" charset="0"/>
              </a:rPr>
              <a:t> dele”</a:t>
            </a:r>
          </a:p>
          <a:p>
            <a:pPr algn="just"/>
            <a:r>
              <a:rPr lang="en-US" dirty="0">
                <a:latin typeface="Arial Black" pitchFamily="34" charset="0"/>
              </a:rPr>
              <a:t>II Parte – “</a:t>
            </a:r>
            <a:r>
              <a:rPr lang="en-US" dirty="0" err="1">
                <a:latin typeface="Arial Black" pitchFamily="34" charset="0"/>
              </a:rPr>
              <a:t>Viu</a:t>
            </a:r>
            <a:r>
              <a:rPr lang="en-US" dirty="0">
                <a:latin typeface="Arial Black" pitchFamily="34" charset="0"/>
              </a:rPr>
              <a:t>, </a:t>
            </a:r>
            <a:r>
              <a:rPr lang="en-US" sz="3200" b="1" dirty="0" err="1">
                <a:solidFill>
                  <a:srgbClr val="FF0000"/>
                </a:solidFill>
                <a:latin typeface="Arial Black" pitchFamily="34" charset="0"/>
              </a:rPr>
              <a:t>sentiu</a:t>
            </a:r>
            <a:r>
              <a:rPr lang="en-US" sz="3200" b="1" dirty="0">
                <a:solidFill>
                  <a:srgbClr val="FF0000"/>
                </a:solidFill>
                <a:latin typeface="Arial Black" pitchFamily="34" charset="0"/>
              </a:rPr>
              <a:t> </a:t>
            </a:r>
            <a:r>
              <a:rPr lang="en-US" sz="3200" b="1" dirty="0" err="1">
                <a:solidFill>
                  <a:srgbClr val="FF0000"/>
                </a:solidFill>
                <a:latin typeface="Arial Black" pitchFamily="34" charset="0"/>
              </a:rPr>
              <a:t>compaixão</a:t>
            </a:r>
            <a:r>
              <a:rPr lang="en-US" dirty="0">
                <a:latin typeface="Arial Black" pitchFamily="34" charset="0"/>
              </a:rPr>
              <a:t> e </a:t>
            </a:r>
            <a:r>
              <a:rPr lang="en-US" dirty="0" err="1">
                <a:latin typeface="Arial Black" pitchFamily="34" charset="0"/>
              </a:rPr>
              <a:t>cuidou</a:t>
            </a:r>
            <a:r>
              <a:rPr lang="en-US" dirty="0">
                <a:latin typeface="Arial Black" pitchFamily="34" charset="0"/>
              </a:rPr>
              <a:t> dele”</a:t>
            </a:r>
            <a:endParaRPr lang="pt-BR" dirty="0">
              <a:latin typeface="Arial Black" pitchFamily="34" charset="0"/>
            </a:endParaRPr>
          </a:p>
          <a:p>
            <a:pPr algn="just"/>
            <a:r>
              <a:rPr lang="en-US" dirty="0">
                <a:latin typeface="Arial Black" pitchFamily="34" charset="0"/>
              </a:rPr>
              <a:t>III Parte – “</a:t>
            </a:r>
            <a:r>
              <a:rPr lang="en-US" dirty="0" err="1">
                <a:latin typeface="Arial Black" pitchFamily="34" charset="0"/>
              </a:rPr>
              <a:t>Viu</a:t>
            </a:r>
            <a:r>
              <a:rPr lang="en-US" dirty="0">
                <a:latin typeface="Arial Black" pitchFamily="34" charset="0"/>
              </a:rPr>
              <a:t>, </a:t>
            </a:r>
            <a:r>
              <a:rPr lang="en-US" dirty="0" err="1">
                <a:latin typeface="Arial Black" pitchFamily="34" charset="0"/>
              </a:rPr>
              <a:t>sentiu</a:t>
            </a:r>
            <a:r>
              <a:rPr lang="en-US" dirty="0">
                <a:latin typeface="Arial Black" pitchFamily="34" charset="0"/>
              </a:rPr>
              <a:t> </a:t>
            </a:r>
            <a:r>
              <a:rPr lang="en-US" dirty="0" err="1">
                <a:latin typeface="Arial Black" pitchFamily="34" charset="0"/>
              </a:rPr>
              <a:t>compaixão</a:t>
            </a:r>
            <a:r>
              <a:rPr lang="en-US" dirty="0">
                <a:latin typeface="Arial Black" pitchFamily="34" charset="0"/>
              </a:rPr>
              <a:t> e </a:t>
            </a:r>
            <a:r>
              <a:rPr lang="en-US" sz="3200" b="1" dirty="0" err="1">
                <a:solidFill>
                  <a:srgbClr val="FF0000"/>
                </a:solidFill>
                <a:latin typeface="Arial Black" pitchFamily="34" charset="0"/>
              </a:rPr>
              <a:t>cuidou</a:t>
            </a:r>
            <a:r>
              <a:rPr lang="en-US" sz="3200" b="1" dirty="0">
                <a:solidFill>
                  <a:srgbClr val="FF0000"/>
                </a:solidFill>
                <a:latin typeface="Arial Black" pitchFamily="34" charset="0"/>
              </a:rPr>
              <a:t> dele</a:t>
            </a:r>
            <a:r>
              <a:rPr lang="en-US" dirty="0">
                <a:latin typeface="Arial Black" pitchFamily="34" charset="0"/>
              </a:rPr>
              <a:t>”</a:t>
            </a:r>
            <a:endParaRPr lang="pt-BR" dirty="0">
              <a:latin typeface="Arial Black" pitchFamily="34" charset="0"/>
            </a:endParaRPr>
          </a:p>
          <a:p>
            <a:pPr algn="just"/>
            <a:endParaRPr lang="pt-BR" dirty="0">
              <a:latin typeface="Arial Black" pitchFamily="34" charset="0"/>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rtl="0"/>
            <a:r>
              <a:rPr lang="en-US" sz="4000" b="1" dirty="0" err="1">
                <a:latin typeface="Arial Black" pitchFamily="34" charset="0"/>
              </a:rPr>
              <a:t>Texto</a:t>
            </a:r>
            <a:r>
              <a:rPr lang="en-US" sz="4000" b="1" dirty="0">
                <a:latin typeface="Arial Black" pitchFamily="34" charset="0"/>
              </a:rPr>
              <a:t>-base</a:t>
            </a:r>
            <a:endParaRPr lang="pt-BR" sz="4000" b="1"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fontScale="85000" lnSpcReduction="20000"/>
          </a:bodyPr>
          <a:lstStyle/>
          <a:p>
            <a:pPr algn="just"/>
            <a:r>
              <a:rPr lang="en-US" dirty="0" err="1">
                <a:latin typeface="Arial Black" pitchFamily="34" charset="0"/>
              </a:rPr>
              <a:t>Apresentação</a:t>
            </a:r>
            <a:r>
              <a:rPr lang="en-US" dirty="0">
                <a:latin typeface="Arial Black" pitchFamily="34" charset="0"/>
              </a:rPr>
              <a:t> (</a:t>
            </a:r>
            <a:r>
              <a:rPr lang="en-US" dirty="0" err="1">
                <a:latin typeface="Arial Black" pitchFamily="34" charset="0"/>
              </a:rPr>
              <a:t>Presidência</a:t>
            </a:r>
            <a:r>
              <a:rPr lang="en-US" dirty="0">
                <a:latin typeface="Arial Black" pitchFamily="34" charset="0"/>
              </a:rPr>
              <a:t> </a:t>
            </a:r>
            <a:r>
              <a:rPr lang="en-US" dirty="0" err="1">
                <a:latin typeface="Arial Black" pitchFamily="34" charset="0"/>
              </a:rPr>
              <a:t>da</a:t>
            </a:r>
            <a:r>
              <a:rPr lang="en-US" dirty="0">
                <a:latin typeface="Arial Black" pitchFamily="34" charset="0"/>
              </a:rPr>
              <a:t> CNBB)</a:t>
            </a:r>
          </a:p>
          <a:p>
            <a:pPr algn="just"/>
            <a:r>
              <a:rPr lang="en-US" dirty="0">
                <a:latin typeface="Arial Black" pitchFamily="34" charset="0"/>
              </a:rPr>
              <a:t>CF </a:t>
            </a:r>
            <a:r>
              <a:rPr lang="en-US" dirty="0" err="1">
                <a:latin typeface="Arial Black" pitchFamily="34" charset="0"/>
              </a:rPr>
              <a:t>alarga</a:t>
            </a:r>
            <a:r>
              <a:rPr lang="en-US" dirty="0">
                <a:latin typeface="Arial Black" pitchFamily="34" charset="0"/>
              </a:rPr>
              <a:t> o </a:t>
            </a:r>
            <a:r>
              <a:rPr lang="en-US" dirty="0" err="1">
                <a:latin typeface="Arial Black" pitchFamily="34" charset="0"/>
              </a:rPr>
              <a:t>nosso</a:t>
            </a:r>
            <a:r>
              <a:rPr lang="en-US" dirty="0">
                <a:latin typeface="Arial Black" pitchFamily="34" charset="0"/>
              </a:rPr>
              <a:t> </a:t>
            </a:r>
            <a:r>
              <a:rPr lang="en-US" dirty="0" err="1">
                <a:solidFill>
                  <a:srgbClr val="00B050"/>
                </a:solidFill>
                <a:latin typeface="Arial Black" pitchFamily="34" charset="0"/>
              </a:rPr>
              <a:t>olhar</a:t>
            </a:r>
            <a:r>
              <a:rPr lang="en-US" dirty="0">
                <a:solidFill>
                  <a:srgbClr val="00B050"/>
                </a:solidFill>
                <a:latin typeface="Arial Black" pitchFamily="34" charset="0"/>
              </a:rPr>
              <a:t> (</a:t>
            </a:r>
            <a:r>
              <a:rPr lang="en-US" dirty="0" err="1">
                <a:solidFill>
                  <a:srgbClr val="00B050"/>
                </a:solidFill>
                <a:latin typeface="Arial Black" pitchFamily="34" charset="0"/>
              </a:rPr>
              <a:t>pecado</a:t>
            </a:r>
            <a:r>
              <a:rPr lang="en-US" dirty="0">
                <a:solidFill>
                  <a:srgbClr val="00B050"/>
                </a:solidFill>
                <a:latin typeface="Arial Black" pitchFamily="34" charset="0"/>
              </a:rPr>
              <a:t> </a:t>
            </a:r>
            <a:r>
              <a:rPr lang="en-US" dirty="0" err="1">
                <a:solidFill>
                  <a:srgbClr val="00B050"/>
                </a:solidFill>
                <a:latin typeface="Arial Black" pitchFamily="34" charset="0"/>
              </a:rPr>
              <a:t>ameaça</a:t>
            </a:r>
            <a:r>
              <a:rPr lang="en-US" dirty="0">
                <a:solidFill>
                  <a:srgbClr val="00B050"/>
                </a:solidFill>
                <a:latin typeface="Arial Black" pitchFamily="34" charset="0"/>
              </a:rPr>
              <a:t> a </a:t>
            </a:r>
            <a:r>
              <a:rPr lang="en-US" dirty="0" err="1">
                <a:solidFill>
                  <a:srgbClr val="00B050"/>
                </a:solidFill>
                <a:latin typeface="Arial Black" pitchFamily="34" charset="0"/>
              </a:rPr>
              <a:t>vida</a:t>
            </a:r>
            <a:r>
              <a:rPr lang="en-US" dirty="0">
                <a:solidFill>
                  <a:srgbClr val="00B050"/>
                </a:solidFill>
                <a:latin typeface="Arial Black" pitchFamily="34" charset="0"/>
              </a:rPr>
              <a:t>)</a:t>
            </a:r>
          </a:p>
          <a:p>
            <a:pPr algn="just"/>
            <a:r>
              <a:rPr lang="en-US" dirty="0">
                <a:latin typeface="Arial Black" pitchFamily="34" charset="0"/>
              </a:rPr>
              <a:t>Vida </a:t>
            </a:r>
            <a:r>
              <a:rPr lang="en-US" dirty="0" err="1">
                <a:latin typeface="Arial Black" pitchFamily="34" charset="0"/>
              </a:rPr>
              <a:t>espoliada</a:t>
            </a:r>
            <a:r>
              <a:rPr lang="en-US" dirty="0">
                <a:latin typeface="Arial Black" pitchFamily="34" charset="0"/>
              </a:rPr>
              <a:t> (</a:t>
            </a:r>
            <a:r>
              <a:rPr lang="en-US" dirty="0" err="1">
                <a:latin typeface="Arial Black" pitchFamily="34" charset="0"/>
              </a:rPr>
              <a:t>insuficiência</a:t>
            </a:r>
            <a:r>
              <a:rPr lang="en-US" dirty="0">
                <a:latin typeface="Arial Black" pitchFamily="34" charset="0"/>
              </a:rPr>
              <a:t> de </a:t>
            </a:r>
            <a:r>
              <a:rPr lang="en-US" dirty="0" err="1">
                <a:latin typeface="Arial Black" pitchFamily="34" charset="0"/>
              </a:rPr>
              <a:t>ações</a:t>
            </a:r>
            <a:r>
              <a:rPr lang="en-US" dirty="0">
                <a:latin typeface="Arial Black" pitchFamily="34" charset="0"/>
              </a:rPr>
              <a:t> </a:t>
            </a:r>
            <a:r>
              <a:rPr lang="en-US" dirty="0" err="1">
                <a:latin typeface="Arial Black" pitchFamily="34" charset="0"/>
              </a:rPr>
              <a:t>efetivas</a:t>
            </a:r>
            <a:r>
              <a:rPr lang="en-US" dirty="0">
                <a:latin typeface="Arial Black" pitchFamily="34" charset="0"/>
              </a:rPr>
              <a:t>)</a:t>
            </a:r>
          </a:p>
          <a:p>
            <a:pPr algn="just"/>
            <a:endParaRPr lang="en-US" dirty="0">
              <a:solidFill>
                <a:srgbClr val="FF0000"/>
              </a:solidFill>
              <a:latin typeface="Arial Black" pitchFamily="34" charset="0"/>
            </a:endParaRPr>
          </a:p>
          <a:p>
            <a:pPr algn="just"/>
            <a:r>
              <a:rPr lang="en-US" dirty="0" err="1">
                <a:solidFill>
                  <a:srgbClr val="FF0000"/>
                </a:solidFill>
                <a:latin typeface="Arial Black" pitchFamily="34" charset="0"/>
              </a:rPr>
              <a:t>Indagações</a:t>
            </a:r>
            <a:r>
              <a:rPr lang="en-US" dirty="0">
                <a:solidFill>
                  <a:srgbClr val="FF0000"/>
                </a:solidFill>
                <a:latin typeface="Arial Black" pitchFamily="34" charset="0"/>
              </a:rPr>
              <a:t>:</a:t>
            </a:r>
          </a:p>
          <a:p>
            <a:pPr algn="just"/>
            <a:r>
              <a:rPr lang="en-US" dirty="0">
                <a:latin typeface="Arial Black" pitchFamily="34" charset="0"/>
              </a:rPr>
              <a:t>O </a:t>
            </a:r>
            <a:r>
              <a:rPr lang="en-US" dirty="0" err="1">
                <a:latin typeface="Arial Black" pitchFamily="34" charset="0"/>
              </a:rPr>
              <a:t>que</a:t>
            </a:r>
            <a:r>
              <a:rPr lang="en-US" dirty="0">
                <a:latin typeface="Arial Black" pitchFamily="34" charset="0"/>
              </a:rPr>
              <a:t> </a:t>
            </a:r>
            <a:r>
              <a:rPr lang="en-US" dirty="0" err="1">
                <a:latin typeface="Arial Black" pitchFamily="34" charset="0"/>
              </a:rPr>
              <a:t>aconteceu</a:t>
            </a:r>
            <a:r>
              <a:rPr lang="en-US" dirty="0">
                <a:latin typeface="Arial Black" pitchFamily="34" charset="0"/>
              </a:rPr>
              <a:t> </a:t>
            </a:r>
            <a:r>
              <a:rPr lang="en-US" dirty="0" err="1">
                <a:latin typeface="Arial Black" pitchFamily="34" charset="0"/>
              </a:rPr>
              <a:t>conosco</a:t>
            </a:r>
            <a:r>
              <a:rPr lang="en-US" dirty="0">
                <a:latin typeface="Arial Black" pitchFamily="34" charset="0"/>
              </a:rPr>
              <a:t>?</a:t>
            </a:r>
          </a:p>
          <a:p>
            <a:pPr algn="just"/>
            <a:r>
              <a:rPr lang="en-US" dirty="0">
                <a:latin typeface="Arial Black" pitchFamily="34" charset="0"/>
              </a:rPr>
              <a:t>O </a:t>
            </a:r>
            <a:r>
              <a:rPr lang="en-US" dirty="0" err="1">
                <a:latin typeface="Arial Black" pitchFamily="34" charset="0"/>
              </a:rPr>
              <a:t>que</a:t>
            </a:r>
            <a:r>
              <a:rPr lang="en-US" dirty="0">
                <a:latin typeface="Arial Black" pitchFamily="34" charset="0"/>
              </a:rPr>
              <a:t> </a:t>
            </a:r>
            <a:r>
              <a:rPr lang="en-US" dirty="0" err="1">
                <a:latin typeface="Arial Black" pitchFamily="34" charset="0"/>
              </a:rPr>
              <a:t>vem</a:t>
            </a:r>
            <a:r>
              <a:rPr lang="en-US" dirty="0">
                <a:latin typeface="Arial Black" pitchFamily="34" charset="0"/>
              </a:rPr>
              <a:t> </a:t>
            </a:r>
            <a:r>
              <a:rPr lang="en-US" dirty="0" err="1">
                <a:latin typeface="Arial Black" pitchFamily="34" charset="0"/>
              </a:rPr>
              <a:t>ocorrendo</a:t>
            </a:r>
            <a:r>
              <a:rPr lang="en-US" dirty="0">
                <a:latin typeface="Arial Black" pitchFamily="34" charset="0"/>
              </a:rPr>
              <a:t> com a </a:t>
            </a:r>
            <a:r>
              <a:rPr lang="en-US" dirty="0" err="1">
                <a:latin typeface="Arial Black" pitchFamily="34" charset="0"/>
              </a:rPr>
              <a:t>humanidade</a:t>
            </a:r>
            <a:r>
              <a:rPr lang="en-US" dirty="0">
                <a:latin typeface="Arial Black" pitchFamily="34" charset="0"/>
              </a:rPr>
              <a:t> </a:t>
            </a:r>
            <a:r>
              <a:rPr lang="en-US" dirty="0" err="1">
                <a:latin typeface="Arial Black" pitchFamily="34" charset="0"/>
              </a:rPr>
              <a:t>que</a:t>
            </a:r>
            <a:r>
              <a:rPr lang="en-US" dirty="0">
                <a:latin typeface="Arial Black" pitchFamily="34" charset="0"/>
              </a:rPr>
              <a:t> </a:t>
            </a:r>
            <a:r>
              <a:rPr lang="en-US" dirty="0" err="1">
                <a:latin typeface="Arial Black" pitchFamily="34" charset="0"/>
              </a:rPr>
              <a:t>embora</a:t>
            </a:r>
            <a:r>
              <a:rPr lang="en-US" dirty="0">
                <a:latin typeface="Arial Black" pitchFamily="34" charset="0"/>
              </a:rPr>
              <a:t> </a:t>
            </a:r>
            <a:r>
              <a:rPr lang="en-US" dirty="0" err="1">
                <a:latin typeface="Arial Black" pitchFamily="34" charset="0"/>
              </a:rPr>
              <a:t>percebendo</a:t>
            </a:r>
            <a:r>
              <a:rPr lang="en-US" dirty="0">
                <a:latin typeface="Arial Black" pitchFamily="34" charset="0"/>
              </a:rPr>
              <a:t> o </a:t>
            </a:r>
            <a:r>
              <a:rPr lang="en-US" dirty="0" err="1">
                <a:latin typeface="Arial Black" pitchFamily="34" charset="0"/>
              </a:rPr>
              <a:t>aumento</a:t>
            </a:r>
            <a:r>
              <a:rPr lang="en-US" dirty="0">
                <a:latin typeface="Arial Black" pitchFamily="34" charset="0"/>
              </a:rPr>
              <a:t> do </a:t>
            </a:r>
            <a:r>
              <a:rPr lang="en-US" dirty="0" err="1">
                <a:latin typeface="Arial Black" pitchFamily="34" charset="0"/>
              </a:rPr>
              <a:t>número</a:t>
            </a:r>
            <a:r>
              <a:rPr lang="en-US" dirty="0">
                <a:latin typeface="Arial Black" pitchFamily="34" charset="0"/>
              </a:rPr>
              <a:t> de </a:t>
            </a:r>
            <a:r>
              <a:rPr lang="en-US" dirty="0" err="1">
                <a:latin typeface="Arial Black" pitchFamily="34" charset="0"/>
              </a:rPr>
              <a:t>sofrimentos</a:t>
            </a:r>
            <a:r>
              <a:rPr lang="en-US" dirty="0">
                <a:latin typeface="Arial Black" pitchFamily="34" charset="0"/>
              </a:rPr>
              <a:t>, </a:t>
            </a:r>
            <a:r>
              <a:rPr lang="en-US" dirty="0" err="1">
                <a:latin typeface="Arial Black" pitchFamily="34" charset="0"/>
              </a:rPr>
              <a:t>parece</a:t>
            </a:r>
            <a:r>
              <a:rPr lang="en-US" dirty="0">
                <a:latin typeface="Arial Black" pitchFamily="34" charset="0"/>
              </a:rPr>
              <a:t> </a:t>
            </a:r>
            <a:r>
              <a:rPr lang="en-US" dirty="0" err="1">
                <a:latin typeface="Arial Black" pitchFamily="34" charset="0"/>
              </a:rPr>
              <a:t>não</a:t>
            </a:r>
            <a:r>
              <a:rPr lang="en-US" dirty="0">
                <a:latin typeface="Arial Black" pitchFamily="34" charset="0"/>
              </a:rPr>
              <a:t> </a:t>
            </a:r>
            <a:r>
              <a:rPr lang="en-US" dirty="0" err="1">
                <a:latin typeface="Arial Black" pitchFamily="34" charset="0"/>
              </a:rPr>
              <a:t>mais</a:t>
            </a:r>
            <a:r>
              <a:rPr lang="en-US" dirty="0">
                <a:latin typeface="Arial Black" pitchFamily="34" charset="0"/>
              </a:rPr>
              <a:t> se </a:t>
            </a:r>
            <a:r>
              <a:rPr lang="en-US" dirty="0" err="1">
                <a:latin typeface="Arial Black" pitchFamily="34" charset="0"/>
              </a:rPr>
              <a:t>sensibilizar</a:t>
            </a:r>
            <a:r>
              <a:rPr lang="en-US" dirty="0">
                <a:latin typeface="Arial Black" pitchFamily="34" charset="0"/>
              </a:rPr>
              <a:t> com </a:t>
            </a:r>
            <a:r>
              <a:rPr lang="en-US" dirty="0" err="1">
                <a:latin typeface="Arial Black" pitchFamily="34" charset="0"/>
              </a:rPr>
              <a:t>eles</a:t>
            </a:r>
            <a:r>
              <a:rPr lang="en-US" dirty="0">
                <a:latin typeface="Arial Black" pitchFamily="34" charset="0"/>
              </a:rPr>
              <a:t>?</a:t>
            </a:r>
          </a:p>
          <a:p>
            <a:pPr algn="just"/>
            <a:r>
              <a:rPr lang="en-US" dirty="0" err="1">
                <a:latin typeface="Arial Black" pitchFamily="34" charset="0"/>
              </a:rPr>
              <a:t>Teríamos</a:t>
            </a:r>
            <a:r>
              <a:rPr lang="en-US" dirty="0">
                <a:latin typeface="Arial Black" pitchFamily="34" charset="0"/>
              </a:rPr>
              <a:t> </a:t>
            </a:r>
            <a:r>
              <a:rPr lang="en-US" dirty="0" err="1">
                <a:latin typeface="Arial Black" pitchFamily="34" charset="0"/>
              </a:rPr>
              <a:t>deixado</a:t>
            </a:r>
            <a:r>
              <a:rPr lang="en-US" dirty="0">
                <a:latin typeface="Arial Black" pitchFamily="34" charset="0"/>
              </a:rPr>
              <a:t> se </a:t>
            </a:r>
            <a:r>
              <a:rPr lang="en-US" dirty="0" err="1">
                <a:latin typeface="Arial Black" pitchFamily="34" charset="0"/>
              </a:rPr>
              <a:t>perder</a:t>
            </a:r>
            <a:r>
              <a:rPr lang="en-US" dirty="0">
                <a:latin typeface="Arial Black" pitchFamily="34" charset="0"/>
              </a:rPr>
              <a:t> o </a:t>
            </a:r>
            <a:r>
              <a:rPr lang="en-US" dirty="0" err="1">
                <a:latin typeface="Arial Black" pitchFamily="34" charset="0"/>
              </a:rPr>
              <a:t>sentido</a:t>
            </a:r>
            <a:r>
              <a:rPr lang="en-US" dirty="0">
                <a:latin typeface="Arial Black" pitchFamily="34" charset="0"/>
              </a:rPr>
              <a:t> </a:t>
            </a:r>
            <a:r>
              <a:rPr lang="en-US" dirty="0" err="1">
                <a:latin typeface="Arial Black" pitchFamily="34" charset="0"/>
              </a:rPr>
              <a:t>mais</a:t>
            </a:r>
            <a:r>
              <a:rPr lang="en-US" dirty="0">
                <a:latin typeface="Arial Black" pitchFamily="34" charset="0"/>
              </a:rPr>
              <a:t> </a:t>
            </a:r>
            <a:r>
              <a:rPr lang="en-US" dirty="0" err="1">
                <a:latin typeface="Arial Black" pitchFamily="34" charset="0"/>
              </a:rPr>
              <a:t>profundo</a:t>
            </a:r>
            <a:r>
              <a:rPr lang="en-US" dirty="0">
                <a:latin typeface="Arial Black" pitchFamily="34" charset="0"/>
              </a:rPr>
              <a:t> com a </a:t>
            </a:r>
            <a:r>
              <a:rPr lang="en-US" dirty="0" err="1">
                <a:latin typeface="Arial Black" pitchFamily="34" charset="0"/>
              </a:rPr>
              <a:t>vida</a:t>
            </a:r>
            <a:r>
              <a:rPr lang="en-US" dirty="0">
                <a:latin typeface="Arial Black" pitchFamily="34" charset="0"/>
              </a:rPr>
              <a:t>?</a:t>
            </a:r>
          </a:p>
          <a:p>
            <a:pPr algn="just"/>
            <a:r>
              <a:rPr lang="en-US" dirty="0" err="1">
                <a:latin typeface="Arial Black" pitchFamily="34" charset="0"/>
              </a:rPr>
              <a:t>Diante</a:t>
            </a:r>
            <a:r>
              <a:rPr lang="en-US" dirty="0">
                <a:latin typeface="Arial Black" pitchFamily="34" charset="0"/>
              </a:rPr>
              <a:t> </a:t>
            </a:r>
            <a:r>
              <a:rPr lang="en-US" dirty="0" err="1">
                <a:latin typeface="Arial Black" pitchFamily="34" charset="0"/>
              </a:rPr>
              <a:t>da</a:t>
            </a:r>
            <a:r>
              <a:rPr lang="en-US" dirty="0">
                <a:latin typeface="Arial Black" pitchFamily="34" charset="0"/>
              </a:rPr>
              <a:t> </a:t>
            </a:r>
            <a:r>
              <a:rPr lang="en-US" dirty="0" err="1">
                <a:latin typeface="Arial Black" pitchFamily="34" charset="0"/>
              </a:rPr>
              <a:t>felicidade</a:t>
            </a:r>
            <a:r>
              <a:rPr lang="en-US" dirty="0">
                <a:latin typeface="Arial Black" pitchFamily="34" charset="0"/>
              </a:rPr>
              <a:t> </a:t>
            </a:r>
            <a:r>
              <a:rPr lang="en-US" dirty="0" err="1">
                <a:latin typeface="Arial Black" pitchFamily="34" charset="0"/>
              </a:rPr>
              <a:t>individualista</a:t>
            </a:r>
            <a:r>
              <a:rPr lang="en-US" dirty="0">
                <a:latin typeface="Arial Black" pitchFamily="34" charset="0"/>
              </a:rPr>
              <a:t> e </a:t>
            </a:r>
            <a:r>
              <a:rPr lang="en-US" dirty="0" err="1">
                <a:latin typeface="Arial Black" pitchFamily="34" charset="0"/>
              </a:rPr>
              <a:t>consumista</a:t>
            </a:r>
            <a:r>
              <a:rPr lang="en-US" dirty="0">
                <a:latin typeface="Arial Black" pitchFamily="34" charset="0"/>
              </a:rPr>
              <a:t> </a:t>
            </a:r>
            <a:r>
              <a:rPr lang="en-US" dirty="0" err="1">
                <a:latin typeface="Arial Black" pitchFamily="34" charset="0"/>
              </a:rPr>
              <a:t>estamos</a:t>
            </a:r>
            <a:r>
              <a:rPr lang="en-US" dirty="0">
                <a:latin typeface="Arial Black" pitchFamily="34" charset="0"/>
              </a:rPr>
              <a:t> </a:t>
            </a:r>
            <a:r>
              <a:rPr lang="en-US" dirty="0" err="1">
                <a:latin typeface="Arial Black" pitchFamily="34" charset="0"/>
              </a:rPr>
              <a:t>nos</a:t>
            </a:r>
            <a:r>
              <a:rPr lang="en-US" dirty="0">
                <a:latin typeface="Arial Black" pitchFamily="34" charset="0"/>
              </a:rPr>
              <a:t> </a:t>
            </a:r>
            <a:r>
              <a:rPr lang="en-US" dirty="0" err="1">
                <a:latin typeface="Arial Black" pitchFamily="34" charset="0"/>
              </a:rPr>
              <a:t>esquecendo</a:t>
            </a:r>
            <a:r>
              <a:rPr lang="en-US" dirty="0">
                <a:latin typeface="Arial Black" pitchFamily="34" charset="0"/>
              </a:rPr>
              <a:t> do </a:t>
            </a:r>
            <a:r>
              <a:rPr lang="en-US" dirty="0" err="1">
                <a:latin typeface="Arial Black" pitchFamily="34" charset="0"/>
              </a:rPr>
              <a:t>significado</a:t>
            </a:r>
            <a:r>
              <a:rPr lang="en-US" dirty="0">
                <a:latin typeface="Arial Black" pitchFamily="34" charset="0"/>
              </a:rPr>
              <a:t> </a:t>
            </a:r>
            <a:r>
              <a:rPr lang="en-US" dirty="0" err="1">
                <a:latin typeface="Arial Black" pitchFamily="34" charset="0"/>
              </a:rPr>
              <a:t>da</a:t>
            </a:r>
            <a:r>
              <a:rPr lang="en-US" dirty="0">
                <a:latin typeface="Arial Black" pitchFamily="34" charset="0"/>
              </a:rPr>
              <a:t> </a:t>
            </a:r>
            <a:r>
              <a:rPr lang="en-US" dirty="0" err="1">
                <a:latin typeface="Arial Black" pitchFamily="34" charset="0"/>
              </a:rPr>
              <a:t>existência</a:t>
            </a:r>
            <a:r>
              <a:rPr lang="en-US" dirty="0">
                <a:latin typeface="Arial Black" pitchFamily="34" charset="0"/>
              </a:rPr>
              <a:t>? </a:t>
            </a:r>
          </a:p>
          <a:p>
            <a:pPr algn="just"/>
            <a:endParaRPr lang="en-US" dirty="0">
              <a:latin typeface="Arial Black" pitchFamily="34" charset="0"/>
            </a:endParaRPr>
          </a:p>
          <a:p>
            <a:pPr algn="just"/>
            <a:endParaRPr lang="en-US" dirty="0">
              <a:latin typeface="Arial Black" pitchFamily="34" charset="0"/>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r>
              <a:rPr lang="en-US" sz="4000" b="1" dirty="0" err="1">
                <a:latin typeface="Arial Black" pitchFamily="34" charset="0"/>
              </a:rPr>
              <a:t>Apresentação</a:t>
            </a:r>
            <a:endParaRPr lang="pt-BR" sz="4000" b="1" dirty="0">
              <a:latin typeface="Arial Black" pitchFamily="34" charset="0"/>
            </a:endParaRPr>
          </a:p>
        </p:txBody>
      </p:sp>
      <p:sp>
        <p:nvSpPr>
          <p:cNvPr id="3" name="Espaço Reservado para Conteúdo 2"/>
          <p:cNvSpPr>
            <a:spLocks noGrp="1"/>
          </p:cNvSpPr>
          <p:nvPr>
            <p:ph idx="1"/>
          </p:nvPr>
        </p:nvSpPr>
        <p:spPr>
          <a:ln>
            <a:solidFill>
              <a:schemeClr val="accent1"/>
            </a:solidFill>
          </a:ln>
        </p:spPr>
        <p:txBody>
          <a:bodyPr>
            <a:normAutofit/>
          </a:bodyPr>
          <a:lstStyle/>
          <a:p>
            <a:pPr algn="just"/>
            <a:r>
              <a:rPr lang="en-US" dirty="0" err="1">
                <a:latin typeface="Arial Black" pitchFamily="34" charset="0"/>
              </a:rPr>
              <a:t>Apresentação</a:t>
            </a:r>
            <a:r>
              <a:rPr lang="en-US" dirty="0">
                <a:latin typeface="Arial Black" pitchFamily="34" charset="0"/>
              </a:rPr>
              <a:t> (</a:t>
            </a:r>
            <a:r>
              <a:rPr lang="en-US" dirty="0" err="1">
                <a:latin typeface="Arial Black" pitchFamily="34" charset="0"/>
              </a:rPr>
              <a:t>Presidência</a:t>
            </a:r>
            <a:r>
              <a:rPr lang="en-US" dirty="0">
                <a:latin typeface="Arial Black" pitchFamily="34" charset="0"/>
              </a:rPr>
              <a:t> </a:t>
            </a:r>
            <a:r>
              <a:rPr lang="en-US" dirty="0" err="1">
                <a:latin typeface="Arial Black" pitchFamily="34" charset="0"/>
              </a:rPr>
              <a:t>da</a:t>
            </a:r>
            <a:r>
              <a:rPr lang="en-US" dirty="0">
                <a:latin typeface="Arial Black" pitchFamily="34" charset="0"/>
              </a:rPr>
              <a:t> CNBB)</a:t>
            </a:r>
          </a:p>
          <a:p>
            <a:pPr algn="just"/>
            <a:endParaRPr lang="en-US" dirty="0">
              <a:latin typeface="Arial Black" pitchFamily="34" charset="0"/>
            </a:endParaRPr>
          </a:p>
          <a:p>
            <a:pPr algn="just"/>
            <a:r>
              <a:rPr lang="en-US" dirty="0" err="1">
                <a:solidFill>
                  <a:srgbClr val="FF0000"/>
                </a:solidFill>
                <a:latin typeface="Arial Black" pitchFamily="34" charset="0"/>
              </a:rPr>
              <a:t>Indagações</a:t>
            </a:r>
            <a:endParaRPr lang="en-US" dirty="0">
              <a:solidFill>
                <a:srgbClr val="FF0000"/>
              </a:solidFill>
              <a:latin typeface="Arial Black" pitchFamily="34" charset="0"/>
            </a:endParaRPr>
          </a:p>
          <a:p>
            <a:pPr algn="just"/>
            <a:r>
              <a:rPr lang="en-US" dirty="0" err="1">
                <a:latin typeface="Arial Black" pitchFamily="34" charset="0"/>
              </a:rPr>
              <a:t>Por</a:t>
            </a:r>
            <a:r>
              <a:rPr lang="en-US" dirty="0">
                <a:latin typeface="Arial Black" pitchFamily="34" charset="0"/>
              </a:rPr>
              <a:t> </a:t>
            </a:r>
            <a:r>
              <a:rPr lang="en-US" dirty="0" err="1">
                <a:latin typeface="Arial Black" pitchFamily="34" charset="0"/>
              </a:rPr>
              <a:t>que</a:t>
            </a:r>
            <a:r>
              <a:rPr lang="en-US" dirty="0">
                <a:latin typeface="Arial Black" pitchFamily="34" charset="0"/>
              </a:rPr>
              <a:t> </a:t>
            </a:r>
            <a:r>
              <a:rPr lang="en-US" dirty="0" err="1">
                <a:latin typeface="Arial Black" pitchFamily="34" charset="0"/>
              </a:rPr>
              <a:t>vemos</a:t>
            </a:r>
            <a:r>
              <a:rPr lang="en-US" dirty="0">
                <a:latin typeface="Arial Black" pitchFamily="34" charset="0"/>
              </a:rPr>
              <a:t> </a:t>
            </a:r>
            <a:r>
              <a:rPr lang="en-US" dirty="0" err="1">
                <a:latin typeface="Arial Black" pitchFamily="34" charset="0"/>
              </a:rPr>
              <a:t>crescer</a:t>
            </a:r>
            <a:r>
              <a:rPr lang="en-US" dirty="0">
                <a:latin typeface="Arial Black" pitchFamily="34" charset="0"/>
              </a:rPr>
              <a:t> </a:t>
            </a:r>
            <a:r>
              <a:rPr lang="en-US" dirty="0" err="1">
                <a:latin typeface="Arial Black" pitchFamily="34" charset="0"/>
              </a:rPr>
              <a:t>tantas</a:t>
            </a:r>
            <a:r>
              <a:rPr lang="en-US" dirty="0">
                <a:latin typeface="Arial Black" pitchFamily="34" charset="0"/>
              </a:rPr>
              <a:t> </a:t>
            </a:r>
            <a:r>
              <a:rPr lang="en-US" dirty="0" err="1">
                <a:latin typeface="Arial Black" pitchFamily="34" charset="0"/>
              </a:rPr>
              <a:t>formas</a:t>
            </a:r>
            <a:r>
              <a:rPr lang="en-US" dirty="0">
                <a:latin typeface="Arial Black" pitchFamily="34" charset="0"/>
              </a:rPr>
              <a:t> de </a:t>
            </a:r>
            <a:r>
              <a:rPr lang="en-US" dirty="0" err="1">
                <a:latin typeface="Arial Black" pitchFamily="34" charset="0"/>
              </a:rPr>
              <a:t>violência</a:t>
            </a:r>
            <a:r>
              <a:rPr lang="en-US" dirty="0">
                <a:latin typeface="Arial Black" pitchFamily="34" charset="0"/>
              </a:rPr>
              <a:t>, </a:t>
            </a:r>
            <a:r>
              <a:rPr lang="en-US" dirty="0" err="1">
                <a:latin typeface="Arial Black" pitchFamily="34" charset="0"/>
              </a:rPr>
              <a:t>agressividade</a:t>
            </a:r>
            <a:r>
              <a:rPr lang="en-US" dirty="0">
                <a:latin typeface="Arial Black" pitchFamily="34" charset="0"/>
              </a:rPr>
              <a:t> e </a:t>
            </a:r>
            <a:r>
              <a:rPr lang="en-US" dirty="0" err="1">
                <a:latin typeface="Arial Black" pitchFamily="34" charset="0"/>
              </a:rPr>
              <a:t>destruição</a:t>
            </a:r>
            <a:r>
              <a:rPr lang="en-US" dirty="0">
                <a:latin typeface="Arial Black" pitchFamily="34" charset="0"/>
              </a:rPr>
              <a:t>?</a:t>
            </a:r>
          </a:p>
          <a:p>
            <a:pPr algn="just"/>
            <a:r>
              <a:rPr lang="en-US" dirty="0" err="1">
                <a:latin typeface="Arial Black" pitchFamily="34" charset="0"/>
              </a:rPr>
              <a:t>Perdemos</a:t>
            </a:r>
            <a:r>
              <a:rPr lang="en-US" dirty="0">
                <a:latin typeface="Arial Black" pitchFamily="34" charset="0"/>
              </a:rPr>
              <a:t> o valor </a:t>
            </a:r>
            <a:r>
              <a:rPr lang="en-US" dirty="0" err="1">
                <a:latin typeface="Arial Black" pitchFamily="34" charset="0"/>
              </a:rPr>
              <a:t>da</a:t>
            </a:r>
            <a:r>
              <a:rPr lang="en-US" dirty="0">
                <a:latin typeface="Arial Black" pitchFamily="34" charset="0"/>
              </a:rPr>
              <a:t> </a:t>
            </a:r>
            <a:r>
              <a:rPr lang="en-US" dirty="0" err="1">
                <a:latin typeface="Arial Black" pitchFamily="34" charset="0"/>
              </a:rPr>
              <a:t>fraternidade</a:t>
            </a:r>
            <a:r>
              <a:rPr lang="en-US" dirty="0">
                <a:latin typeface="Arial Black" pitchFamily="34" charset="0"/>
              </a:rPr>
              <a:t>?</a:t>
            </a:r>
          </a:p>
          <a:p>
            <a:pPr algn="just"/>
            <a:endParaRPr lang="en-US" dirty="0">
              <a:latin typeface="Arial Black" pitchFamily="34" charset="0"/>
            </a:endParaRPr>
          </a:p>
          <a:p>
            <a:pPr algn="just"/>
            <a:endParaRPr lang="en-US" dirty="0">
              <a:latin typeface="Arial Black" pitchFamily="34" charset="0"/>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o sereno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58_TF02801109_TF02801109" id="{BAA3BEA5-8644-4329-8037-C6E1DDE9A4D6}" vid="{D3C321D4-FB84-4DCF-9DF7-C0F2043C7C97}"/>
    </a:ext>
  </a:ext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Tema do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Community</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249165-F638-412C-8E0A-DFB7045CA2E0}">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Apresentação da natureza com motivo sereno (widescreen)</Template>
  <TotalTime>707</TotalTime>
  <Words>3315</Words>
  <Application>Microsoft Office PowerPoint</Application>
  <PresentationFormat>Personalizar</PresentationFormat>
  <Paragraphs>361</Paragraphs>
  <Slides>58</Slides>
  <Notes>25</Notes>
  <HiddenSlides>0</HiddenSlides>
  <MMClips>0</MMClips>
  <ScaleCrop>false</ScaleCrop>
  <HeadingPairs>
    <vt:vector size="6" baseType="variant">
      <vt:variant>
        <vt:lpstr>Fontes usadas</vt:lpstr>
      </vt:variant>
      <vt:variant>
        <vt:i4>12</vt:i4>
      </vt:variant>
      <vt:variant>
        <vt:lpstr>Tema</vt:lpstr>
      </vt:variant>
      <vt:variant>
        <vt:i4>2</vt:i4>
      </vt:variant>
      <vt:variant>
        <vt:lpstr>Títulos de slides</vt:lpstr>
      </vt:variant>
      <vt:variant>
        <vt:i4>58</vt:i4>
      </vt:variant>
    </vt:vector>
  </HeadingPairs>
  <TitlesOfParts>
    <vt:vector size="72" baseType="lpstr">
      <vt:lpstr>Arial</vt:lpstr>
      <vt:lpstr>Arial Black</vt:lpstr>
      <vt:lpstr>Calibri</vt:lpstr>
      <vt:lpstr>Century</vt:lpstr>
      <vt:lpstr>Corbel</vt:lpstr>
      <vt:lpstr>Euphemia</vt:lpstr>
      <vt:lpstr>Gill Sans MT</vt:lpstr>
      <vt:lpstr>Humnst777 BT</vt:lpstr>
      <vt:lpstr>Roboto</vt:lpstr>
      <vt:lpstr>Symbol</vt:lpstr>
      <vt:lpstr>Times New Roman</vt:lpstr>
      <vt:lpstr>Wingdings</vt:lpstr>
      <vt:lpstr>Motivo sereno 16X9</vt:lpstr>
      <vt:lpstr>Personalizar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Texto-base</vt:lpstr>
      <vt:lpstr>Texto-base</vt:lpstr>
      <vt:lpstr>Apresentação</vt:lpstr>
      <vt:lpstr>Apresentação</vt:lpstr>
      <vt:lpstr>Apresentação</vt:lpstr>
      <vt:lpstr>Texto-base</vt:lpstr>
      <vt:lpstr>O Bom Samaritano: Anuncio da compaixão e do cuidado com a vida</vt:lpstr>
      <vt:lpstr>O Bom Samaritano: Anuncio da compaixão e do cuidado com a vida</vt:lpstr>
      <vt:lpstr>OBJETIVO GERAL</vt:lpstr>
      <vt:lpstr>     OBJETIVOS ESPECÍFICOS</vt:lpstr>
      <vt:lpstr>     OBJETIVOS ESPECÍFICOS</vt:lpstr>
      <vt:lpstr>I PARTE – “VIU, sentiu compaixão e cuidou dele”(Lc 10, 33-34)   1. – O OLHAR DE JESUS  - ATENÇÃO AOS OUTROS 1.1 – O OLHAR DA INDIFERENÇA GERA AMEAÇAS À VIDA </vt:lpstr>
      <vt:lpstr>Apresentação do PowerPoint</vt:lpstr>
      <vt:lpstr>Apresentação do PowerPoint</vt:lpstr>
      <vt:lpstr>CRIANÇA E ADOLESCENTE</vt:lpstr>
      <vt:lpstr>CRIANÇA E ADOLESCENTE</vt:lpstr>
      <vt:lpstr>Apresentação do PowerPoint</vt:lpstr>
      <vt:lpstr>DESIGUALDADE SOCIAL E ECONÔMICA</vt:lpstr>
      <vt:lpstr>DESIGUALDADE SOCIAL E ECONÔMICA</vt:lpstr>
      <vt:lpstr>Apresentação do PowerPoint</vt:lpstr>
      <vt:lpstr>VIDA DO NASCITURO </vt:lpstr>
      <vt:lpstr>Apresentação do PowerPoint</vt:lpstr>
      <vt:lpstr>DESEMPREGO</vt:lpstr>
      <vt:lpstr>Apresentação do PowerPoint</vt:lpstr>
      <vt:lpstr>DOENÇAS EMOCIONAIS</vt:lpstr>
      <vt:lpstr>SUICÍDIO</vt:lpstr>
      <vt:lpstr>SUICÍDIO</vt:lpstr>
      <vt:lpstr>Apresentação do PowerPoint</vt:lpstr>
      <vt:lpstr>Apresentação do PowerPoint</vt:lpstr>
      <vt:lpstr>Eleições 2020</vt:lpstr>
      <vt:lpstr>SEJA A ALTERAÇÃO     que deseja ver        NO MUNDO. </vt:lpstr>
      <vt:lpstr>Apresentação do PowerPoint</vt:lpstr>
      <vt:lpstr>ACIDENTES DE TRÂNSITO</vt:lpstr>
      <vt:lpstr>FEMINICÍDIO</vt:lpstr>
      <vt:lpstr>CONFLITOS NO CAMPO</vt:lpstr>
      <vt:lpstr>INTOLERÂNCIA VIRTUAL</vt:lpstr>
      <vt:lpstr>O olhar que destrói a natureza </vt:lpstr>
      <vt:lpstr>Segundo o Inpe,  houve alta de 40% no desmatamento da Amazônia neste ano. Os satélites observaram uma perda de 5.879 km², somente de agosto de 2018 a julho de 2019. O pantanal também teve desmate recorde</vt:lpstr>
      <vt:lpstr>A Igreja promoveu um sínodo sobre a Amazônia neste ano e alertou que ‘a floresta e seu povo’ correm risco de extinção. Por isso,  convoca a todos a adotarem estratégias de ação social que visem a ecologia integral</vt:lpstr>
      <vt:lpstr>Uma mancha de óleo atingiu as praias de todos os nove Estados do Nordeste</vt:lpstr>
      <vt:lpstr>O OLHAR DA INDIFERENÇA EXCLUI A VIDA </vt:lpstr>
      <vt:lpstr>Apresentação do PowerPoint</vt:lpstr>
      <vt:lpstr>“O OLHAR DA FÉ, AO MESMO TEMPO EM QUE IDENTIFICA SOMBRAS, DEVE, INDISPENSAVELMENTE, IDENTIFICAR LUZES “(72) </vt:lpstr>
      <vt:lpstr>... IDENTIFICANDO LUZES “(72) </vt:lpstr>
      <vt:lpstr>... ainda “identificando luzes” (72) </vt:lpstr>
      <vt:lpstr>II PARTE – “Viu SENTIU COMPAIXÃO e cuidou dele”(Lc 10, 33-34)  2. – Compaixão de Jesus – romper com indiferença </vt:lpstr>
      <vt:lpstr> III - “VIU, SENTIU COMPAIXÃO E CUIDOU DELE”</vt:lpstr>
      <vt:lpstr>Apresentação do PowerPoint</vt:lpstr>
      <vt:lpstr>Apresentação do PowerPoint</vt:lpstr>
      <vt:lpstr>Cuidar</vt:lpstr>
      <vt:lpstr>Conclusão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 do Título</dc:title>
  <dc:creator>claudio lima vieira</dc:creator>
  <cp:lastModifiedBy>Márcia Castro</cp:lastModifiedBy>
  <cp:revision>42</cp:revision>
  <dcterms:created xsi:type="dcterms:W3CDTF">2019-11-09T12:35:23Z</dcterms:created>
  <dcterms:modified xsi:type="dcterms:W3CDTF">2020-03-09T19:33:43Z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