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pt-BR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2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universidades brasil.jpg" id="56" name="Shape 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76500" y="885825"/>
            <a:ext cx="4191000" cy="3371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universidades brasil9.jpg" id="119" name="Shape 1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76500" y="942975"/>
            <a:ext cx="4191000" cy="3257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universidades brasil10.jpg" id="126" name="Shape 1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47925" y="947737"/>
            <a:ext cx="4248150" cy="3248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universidades brasil11.jpg" id="133" name="Shape 1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57450" y="504825"/>
            <a:ext cx="4229100" cy="4133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universidades brasil12.jpg" id="140" name="Shape 1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95550" y="962025"/>
            <a:ext cx="4152900" cy="3219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universidades brasil13.jpg" id="147" name="Shape 1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76500" y="942975"/>
            <a:ext cx="4191000" cy="3257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universidades brasil1.jpg" id="63" name="Shape 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00325" y="1047750"/>
            <a:ext cx="3943350" cy="304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universidades brasil2.jpg" id="70" name="Shape 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38400" y="923925"/>
            <a:ext cx="4267200" cy="329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universidades brasil3.jpg" id="77" name="Shape 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14600" y="962025"/>
            <a:ext cx="4114800" cy="3219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universidades brasil4.jpg" id="84" name="Shape 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66975" y="971550"/>
            <a:ext cx="4210050" cy="320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universidades brasil5.jpg" id="91" name="Shape 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76500" y="723900"/>
            <a:ext cx="4191000" cy="3695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universidades brasil6.jpg" id="98" name="Shape 9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55"/>
            <a:ext cx="9144000" cy="51409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universidades brasil7.jpg" id="105" name="Shape 10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95550" y="962025"/>
            <a:ext cx="4152900" cy="3219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universidades brasil8.jpg" id="112" name="Shape 1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55"/>
            <a:ext cx="9144000" cy="51409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