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0" y="885825"/>
            <a:ext cx="4191000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9.jp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0" y="942975"/>
            <a:ext cx="4191000" cy="325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10.jpg"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7925" y="947737"/>
            <a:ext cx="4248150" cy="32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11.jpg"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7450" y="504825"/>
            <a:ext cx="4229100" cy="413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12.jpg"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5550" y="962025"/>
            <a:ext cx="4152900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13.jpg"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0" y="942975"/>
            <a:ext cx="4191000" cy="325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1.jp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0325" y="1047750"/>
            <a:ext cx="39433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2.jpg"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00" y="923925"/>
            <a:ext cx="426720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3.jp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4600" y="962025"/>
            <a:ext cx="4114800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4.jp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6975" y="971550"/>
            <a:ext cx="421005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5.jpg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0" y="723900"/>
            <a:ext cx="4191000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6.jpg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7.jp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5550" y="962025"/>
            <a:ext cx="4152900" cy="32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universidades brasil8.jpg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