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3004800" cy="97536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34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862E4-47B8-472D-8B97-1C87195EB2E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AD63B9-1F13-49F1-A80A-9069C44D0421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4000" dirty="0"/>
            <a:t>Fogo</a:t>
          </a:r>
        </a:p>
      </dgm:t>
    </dgm:pt>
    <dgm:pt modelId="{EEABD1A4-5621-40AF-B3BE-820C2E388CC5}" type="parTrans" cxnId="{8450A762-DED6-4E4B-907A-D68590E8E569}">
      <dgm:prSet/>
      <dgm:spPr/>
      <dgm:t>
        <a:bodyPr/>
        <a:lstStyle/>
        <a:p>
          <a:endParaRPr lang="pt-BR" sz="3200"/>
        </a:p>
      </dgm:t>
    </dgm:pt>
    <dgm:pt modelId="{E5EEAAFE-BCC4-4712-A581-7A069494E693}" type="sibTrans" cxnId="{8450A762-DED6-4E4B-907A-D68590E8E569}">
      <dgm:prSet custT="1"/>
      <dgm:spPr>
        <a:solidFill>
          <a:srgbClr val="FF0000"/>
        </a:solidFill>
      </dgm:spPr>
      <dgm:t>
        <a:bodyPr/>
        <a:lstStyle/>
        <a:p>
          <a:endParaRPr lang="pt-BR" sz="3600"/>
        </a:p>
      </dgm:t>
    </dgm:pt>
    <dgm:pt modelId="{7DB40407-C7AD-4AA8-B45C-A90F539CE023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4000" dirty="0">
              <a:solidFill>
                <a:schemeClr val="tx1"/>
              </a:solidFill>
            </a:rPr>
            <a:t>Terra</a:t>
          </a:r>
        </a:p>
      </dgm:t>
    </dgm:pt>
    <dgm:pt modelId="{36C07D6D-21ED-4635-985F-F16FB79F467C}" type="parTrans" cxnId="{AEE49E3E-2A3E-4C61-97D9-A580408F4A36}">
      <dgm:prSet/>
      <dgm:spPr/>
      <dgm:t>
        <a:bodyPr/>
        <a:lstStyle/>
        <a:p>
          <a:endParaRPr lang="pt-BR" sz="3200"/>
        </a:p>
      </dgm:t>
    </dgm:pt>
    <dgm:pt modelId="{0F12156E-C60A-454C-9815-AE393045D10C}" type="sibTrans" cxnId="{AEE49E3E-2A3E-4C61-97D9-A580408F4A36}">
      <dgm:prSet custT="1"/>
      <dgm:spPr>
        <a:solidFill>
          <a:srgbClr val="FFFF00"/>
        </a:solidFill>
      </dgm:spPr>
      <dgm:t>
        <a:bodyPr/>
        <a:lstStyle/>
        <a:p>
          <a:endParaRPr lang="pt-BR" sz="3600"/>
        </a:p>
      </dgm:t>
    </dgm:pt>
    <dgm:pt modelId="{C0C0265E-51CB-40C3-B26B-7FF14F1A74A7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4000" dirty="0">
              <a:solidFill>
                <a:schemeClr val="tx1"/>
              </a:solidFill>
            </a:rPr>
            <a:t>Metal</a:t>
          </a:r>
        </a:p>
      </dgm:t>
    </dgm:pt>
    <dgm:pt modelId="{0B512503-4D25-4353-B2AA-A5E9C87CFE20}" type="parTrans" cxnId="{A61FE4C1-A735-458D-8816-F0F6DE019485}">
      <dgm:prSet/>
      <dgm:spPr/>
      <dgm:t>
        <a:bodyPr/>
        <a:lstStyle/>
        <a:p>
          <a:endParaRPr lang="pt-BR" sz="3200"/>
        </a:p>
      </dgm:t>
    </dgm:pt>
    <dgm:pt modelId="{87AA3363-FDB0-4370-971C-7A325EFDFF5E}" type="sibTrans" cxnId="{A61FE4C1-A735-458D-8816-F0F6DE01948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pt-BR" sz="3600"/>
        </a:p>
      </dgm:t>
    </dgm:pt>
    <dgm:pt modelId="{A0D31F82-ED24-4A12-85C8-22C5DDB24675}">
      <dgm:prSet phldrT="[Texto]" custT="1"/>
      <dgm:spPr/>
      <dgm:t>
        <a:bodyPr/>
        <a:lstStyle/>
        <a:p>
          <a:r>
            <a:rPr lang="pt-BR" sz="4000" dirty="0"/>
            <a:t>Água</a:t>
          </a:r>
        </a:p>
      </dgm:t>
    </dgm:pt>
    <dgm:pt modelId="{E16F982C-6084-4E3E-9266-03F41AD8CA5A}" type="parTrans" cxnId="{76696115-71EA-4604-85C5-66BBD142F0C6}">
      <dgm:prSet/>
      <dgm:spPr/>
      <dgm:t>
        <a:bodyPr/>
        <a:lstStyle/>
        <a:p>
          <a:endParaRPr lang="pt-BR" sz="3200"/>
        </a:p>
      </dgm:t>
    </dgm:pt>
    <dgm:pt modelId="{64BC1540-D7DD-4001-87C9-DF6052F21719}" type="sibTrans" cxnId="{76696115-71EA-4604-85C5-66BBD142F0C6}">
      <dgm:prSet custT="1"/>
      <dgm:spPr/>
      <dgm:t>
        <a:bodyPr/>
        <a:lstStyle/>
        <a:p>
          <a:endParaRPr lang="pt-BR" sz="3600"/>
        </a:p>
      </dgm:t>
    </dgm:pt>
    <dgm:pt modelId="{31B1E083-7735-4C3D-A4BC-C26C47C079A8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4000" dirty="0"/>
            <a:t>Madeira</a:t>
          </a:r>
        </a:p>
      </dgm:t>
    </dgm:pt>
    <dgm:pt modelId="{1140C6C6-6851-4463-AA5F-90CAD434F674}" type="parTrans" cxnId="{906DE60F-4CE9-4D8E-91FD-B5F0D890B2C6}">
      <dgm:prSet/>
      <dgm:spPr/>
      <dgm:t>
        <a:bodyPr/>
        <a:lstStyle/>
        <a:p>
          <a:endParaRPr lang="pt-BR" sz="3200"/>
        </a:p>
      </dgm:t>
    </dgm:pt>
    <dgm:pt modelId="{F12ECCF1-357C-4ADB-B852-3512DA0CE004}" type="sibTrans" cxnId="{906DE60F-4CE9-4D8E-91FD-B5F0D890B2C6}">
      <dgm:prSet custT="1"/>
      <dgm:spPr>
        <a:solidFill>
          <a:srgbClr val="92D050"/>
        </a:solidFill>
      </dgm:spPr>
      <dgm:t>
        <a:bodyPr/>
        <a:lstStyle/>
        <a:p>
          <a:endParaRPr lang="pt-BR" sz="3600"/>
        </a:p>
      </dgm:t>
    </dgm:pt>
    <dgm:pt modelId="{73CD0316-90AE-4ABC-95BD-ADCEB94F7AE4}" type="pres">
      <dgm:prSet presAssocID="{2E8862E4-47B8-472D-8B97-1C87195EB2E8}" presName="cycle" presStyleCnt="0">
        <dgm:presLayoutVars>
          <dgm:dir/>
          <dgm:resizeHandles val="exact"/>
        </dgm:presLayoutVars>
      </dgm:prSet>
      <dgm:spPr/>
    </dgm:pt>
    <dgm:pt modelId="{30345649-363E-4E79-A86C-5599362FC4EA}" type="pres">
      <dgm:prSet presAssocID="{BFAD63B9-1F13-49F1-A80A-9069C44D0421}" presName="node" presStyleLbl="node1" presStyleIdx="0" presStyleCnt="5">
        <dgm:presLayoutVars>
          <dgm:bulletEnabled val="1"/>
        </dgm:presLayoutVars>
      </dgm:prSet>
      <dgm:spPr/>
    </dgm:pt>
    <dgm:pt modelId="{BE17D2B2-DB46-4520-9B37-06513455FE25}" type="pres">
      <dgm:prSet presAssocID="{E5EEAAFE-BCC4-4712-A581-7A069494E693}" presName="sibTrans" presStyleLbl="sibTrans2D1" presStyleIdx="0" presStyleCnt="5"/>
      <dgm:spPr/>
    </dgm:pt>
    <dgm:pt modelId="{063CE2BC-10E1-407B-BFC7-9BD25F5D2D54}" type="pres">
      <dgm:prSet presAssocID="{E5EEAAFE-BCC4-4712-A581-7A069494E693}" presName="connectorText" presStyleLbl="sibTrans2D1" presStyleIdx="0" presStyleCnt="5"/>
      <dgm:spPr/>
    </dgm:pt>
    <dgm:pt modelId="{76ABB085-329A-49A7-962E-05BE6EB48CB5}" type="pres">
      <dgm:prSet presAssocID="{7DB40407-C7AD-4AA8-B45C-A90F539CE023}" presName="node" presStyleLbl="node1" presStyleIdx="1" presStyleCnt="5">
        <dgm:presLayoutVars>
          <dgm:bulletEnabled val="1"/>
        </dgm:presLayoutVars>
      </dgm:prSet>
      <dgm:spPr/>
    </dgm:pt>
    <dgm:pt modelId="{C72CED05-7EFD-48FE-8605-6934AB62F202}" type="pres">
      <dgm:prSet presAssocID="{0F12156E-C60A-454C-9815-AE393045D10C}" presName="sibTrans" presStyleLbl="sibTrans2D1" presStyleIdx="1" presStyleCnt="5"/>
      <dgm:spPr/>
    </dgm:pt>
    <dgm:pt modelId="{131D3F74-80E5-4605-A285-146D6AB92A21}" type="pres">
      <dgm:prSet presAssocID="{0F12156E-C60A-454C-9815-AE393045D10C}" presName="connectorText" presStyleLbl="sibTrans2D1" presStyleIdx="1" presStyleCnt="5"/>
      <dgm:spPr/>
    </dgm:pt>
    <dgm:pt modelId="{6296E077-ACFE-407A-B639-22F2973A159D}" type="pres">
      <dgm:prSet presAssocID="{C0C0265E-51CB-40C3-B26B-7FF14F1A74A7}" presName="node" presStyleLbl="node1" presStyleIdx="2" presStyleCnt="5">
        <dgm:presLayoutVars>
          <dgm:bulletEnabled val="1"/>
        </dgm:presLayoutVars>
      </dgm:prSet>
      <dgm:spPr/>
    </dgm:pt>
    <dgm:pt modelId="{374FB5CC-230F-42F9-8129-6E4E9B95EBA1}" type="pres">
      <dgm:prSet presAssocID="{87AA3363-FDB0-4370-971C-7A325EFDFF5E}" presName="sibTrans" presStyleLbl="sibTrans2D1" presStyleIdx="2" presStyleCnt="5"/>
      <dgm:spPr/>
    </dgm:pt>
    <dgm:pt modelId="{C90DCEC4-BD92-4C40-9057-B231A4B46922}" type="pres">
      <dgm:prSet presAssocID="{87AA3363-FDB0-4370-971C-7A325EFDFF5E}" presName="connectorText" presStyleLbl="sibTrans2D1" presStyleIdx="2" presStyleCnt="5"/>
      <dgm:spPr/>
    </dgm:pt>
    <dgm:pt modelId="{7B166431-F91F-4E83-BF04-CE04E1E4F64C}" type="pres">
      <dgm:prSet presAssocID="{A0D31F82-ED24-4A12-85C8-22C5DDB24675}" presName="node" presStyleLbl="node1" presStyleIdx="3" presStyleCnt="5">
        <dgm:presLayoutVars>
          <dgm:bulletEnabled val="1"/>
        </dgm:presLayoutVars>
      </dgm:prSet>
      <dgm:spPr/>
    </dgm:pt>
    <dgm:pt modelId="{55FA49A4-DBB5-4C66-801A-5DE38F18AB88}" type="pres">
      <dgm:prSet presAssocID="{64BC1540-D7DD-4001-87C9-DF6052F21719}" presName="sibTrans" presStyleLbl="sibTrans2D1" presStyleIdx="3" presStyleCnt="5"/>
      <dgm:spPr/>
    </dgm:pt>
    <dgm:pt modelId="{AB47045D-25EA-4481-94B6-718011DB5ADE}" type="pres">
      <dgm:prSet presAssocID="{64BC1540-D7DD-4001-87C9-DF6052F21719}" presName="connectorText" presStyleLbl="sibTrans2D1" presStyleIdx="3" presStyleCnt="5"/>
      <dgm:spPr/>
    </dgm:pt>
    <dgm:pt modelId="{B5654263-41A1-43E5-A843-02CED496318A}" type="pres">
      <dgm:prSet presAssocID="{31B1E083-7735-4C3D-A4BC-C26C47C079A8}" presName="node" presStyleLbl="node1" presStyleIdx="4" presStyleCnt="5" custRadScaleRad="99357" custRadScaleInc="401">
        <dgm:presLayoutVars>
          <dgm:bulletEnabled val="1"/>
        </dgm:presLayoutVars>
      </dgm:prSet>
      <dgm:spPr/>
    </dgm:pt>
    <dgm:pt modelId="{00F21279-3352-4DB6-85B3-AA0BF618E719}" type="pres">
      <dgm:prSet presAssocID="{F12ECCF1-357C-4ADB-B852-3512DA0CE004}" presName="sibTrans" presStyleLbl="sibTrans2D1" presStyleIdx="4" presStyleCnt="5"/>
      <dgm:spPr/>
    </dgm:pt>
    <dgm:pt modelId="{E950401C-BC63-4A1F-9FA0-334D915C733B}" type="pres">
      <dgm:prSet presAssocID="{F12ECCF1-357C-4ADB-B852-3512DA0CE004}" presName="connectorText" presStyleLbl="sibTrans2D1" presStyleIdx="4" presStyleCnt="5"/>
      <dgm:spPr/>
    </dgm:pt>
  </dgm:ptLst>
  <dgm:cxnLst>
    <dgm:cxn modelId="{906DE60F-4CE9-4D8E-91FD-B5F0D890B2C6}" srcId="{2E8862E4-47B8-472D-8B97-1C87195EB2E8}" destId="{31B1E083-7735-4C3D-A4BC-C26C47C079A8}" srcOrd="4" destOrd="0" parTransId="{1140C6C6-6851-4463-AA5F-90CAD434F674}" sibTransId="{F12ECCF1-357C-4ADB-B852-3512DA0CE004}"/>
    <dgm:cxn modelId="{76696115-71EA-4604-85C5-66BBD142F0C6}" srcId="{2E8862E4-47B8-472D-8B97-1C87195EB2E8}" destId="{A0D31F82-ED24-4A12-85C8-22C5DDB24675}" srcOrd="3" destOrd="0" parTransId="{E16F982C-6084-4E3E-9266-03F41AD8CA5A}" sibTransId="{64BC1540-D7DD-4001-87C9-DF6052F21719}"/>
    <dgm:cxn modelId="{49780F1F-63ED-4DD9-930C-C55D2F9C76DC}" type="presOf" srcId="{87AA3363-FDB0-4370-971C-7A325EFDFF5E}" destId="{374FB5CC-230F-42F9-8129-6E4E9B95EBA1}" srcOrd="0" destOrd="0" presId="urn:microsoft.com/office/officeart/2005/8/layout/cycle2"/>
    <dgm:cxn modelId="{50B18E27-5007-4A4E-BF5A-112FD01DED42}" type="presOf" srcId="{E5EEAAFE-BCC4-4712-A581-7A069494E693}" destId="{063CE2BC-10E1-407B-BFC7-9BD25F5D2D54}" srcOrd="1" destOrd="0" presId="urn:microsoft.com/office/officeart/2005/8/layout/cycle2"/>
    <dgm:cxn modelId="{AF185639-94FE-4C22-BCED-54844177960D}" type="presOf" srcId="{7DB40407-C7AD-4AA8-B45C-A90F539CE023}" destId="{76ABB085-329A-49A7-962E-05BE6EB48CB5}" srcOrd="0" destOrd="0" presId="urn:microsoft.com/office/officeart/2005/8/layout/cycle2"/>
    <dgm:cxn modelId="{CA6D493C-48FC-4234-BCD0-5A9E496AE67F}" type="presOf" srcId="{64BC1540-D7DD-4001-87C9-DF6052F21719}" destId="{AB47045D-25EA-4481-94B6-718011DB5ADE}" srcOrd="1" destOrd="0" presId="urn:microsoft.com/office/officeart/2005/8/layout/cycle2"/>
    <dgm:cxn modelId="{AEE49E3E-2A3E-4C61-97D9-A580408F4A36}" srcId="{2E8862E4-47B8-472D-8B97-1C87195EB2E8}" destId="{7DB40407-C7AD-4AA8-B45C-A90F539CE023}" srcOrd="1" destOrd="0" parTransId="{36C07D6D-21ED-4635-985F-F16FB79F467C}" sibTransId="{0F12156E-C60A-454C-9815-AE393045D10C}"/>
    <dgm:cxn modelId="{8450A762-DED6-4E4B-907A-D68590E8E569}" srcId="{2E8862E4-47B8-472D-8B97-1C87195EB2E8}" destId="{BFAD63B9-1F13-49F1-A80A-9069C44D0421}" srcOrd="0" destOrd="0" parTransId="{EEABD1A4-5621-40AF-B3BE-820C2E388CC5}" sibTransId="{E5EEAAFE-BCC4-4712-A581-7A069494E693}"/>
    <dgm:cxn modelId="{3DADA266-0CB7-457B-8634-263810C23C1E}" type="presOf" srcId="{0F12156E-C60A-454C-9815-AE393045D10C}" destId="{131D3F74-80E5-4605-A285-146D6AB92A21}" srcOrd="1" destOrd="0" presId="urn:microsoft.com/office/officeart/2005/8/layout/cycle2"/>
    <dgm:cxn modelId="{D88A904A-BBA2-4C28-A085-250958D0A609}" type="presOf" srcId="{BFAD63B9-1F13-49F1-A80A-9069C44D0421}" destId="{30345649-363E-4E79-A86C-5599362FC4EA}" srcOrd="0" destOrd="0" presId="urn:microsoft.com/office/officeart/2005/8/layout/cycle2"/>
    <dgm:cxn modelId="{B796684C-F267-41F4-87A8-8F75DD071EBE}" type="presOf" srcId="{F12ECCF1-357C-4ADB-B852-3512DA0CE004}" destId="{00F21279-3352-4DB6-85B3-AA0BF618E719}" srcOrd="0" destOrd="0" presId="urn:microsoft.com/office/officeart/2005/8/layout/cycle2"/>
    <dgm:cxn modelId="{C5431F51-8EBF-41D9-ACE2-381DB01065C9}" type="presOf" srcId="{0F12156E-C60A-454C-9815-AE393045D10C}" destId="{C72CED05-7EFD-48FE-8605-6934AB62F202}" srcOrd="0" destOrd="0" presId="urn:microsoft.com/office/officeart/2005/8/layout/cycle2"/>
    <dgm:cxn modelId="{052CF05A-F1BF-4B20-BC87-23CB44FBB6FB}" type="presOf" srcId="{64BC1540-D7DD-4001-87C9-DF6052F21719}" destId="{55FA49A4-DBB5-4C66-801A-5DE38F18AB88}" srcOrd="0" destOrd="0" presId="urn:microsoft.com/office/officeart/2005/8/layout/cycle2"/>
    <dgm:cxn modelId="{F5124D80-0879-4D25-9DB1-63FB10E42ABA}" type="presOf" srcId="{87AA3363-FDB0-4370-971C-7A325EFDFF5E}" destId="{C90DCEC4-BD92-4C40-9057-B231A4B46922}" srcOrd="1" destOrd="0" presId="urn:microsoft.com/office/officeart/2005/8/layout/cycle2"/>
    <dgm:cxn modelId="{A3A1E182-02BF-4D9E-855C-3E7F320E8CF8}" type="presOf" srcId="{31B1E083-7735-4C3D-A4BC-C26C47C079A8}" destId="{B5654263-41A1-43E5-A843-02CED496318A}" srcOrd="0" destOrd="0" presId="urn:microsoft.com/office/officeart/2005/8/layout/cycle2"/>
    <dgm:cxn modelId="{4B77CCB2-370A-4687-81BA-5DCE87304782}" type="presOf" srcId="{A0D31F82-ED24-4A12-85C8-22C5DDB24675}" destId="{7B166431-F91F-4E83-BF04-CE04E1E4F64C}" srcOrd="0" destOrd="0" presId="urn:microsoft.com/office/officeart/2005/8/layout/cycle2"/>
    <dgm:cxn modelId="{1D66BDBC-3584-4420-8DB5-C57CD246D1AD}" type="presOf" srcId="{C0C0265E-51CB-40C3-B26B-7FF14F1A74A7}" destId="{6296E077-ACFE-407A-B639-22F2973A159D}" srcOrd="0" destOrd="0" presId="urn:microsoft.com/office/officeart/2005/8/layout/cycle2"/>
    <dgm:cxn modelId="{A61FE4C1-A735-458D-8816-F0F6DE019485}" srcId="{2E8862E4-47B8-472D-8B97-1C87195EB2E8}" destId="{C0C0265E-51CB-40C3-B26B-7FF14F1A74A7}" srcOrd="2" destOrd="0" parTransId="{0B512503-4D25-4353-B2AA-A5E9C87CFE20}" sibTransId="{87AA3363-FDB0-4370-971C-7A325EFDFF5E}"/>
    <dgm:cxn modelId="{D8312EEA-28C5-487D-8045-B173E3E490D7}" type="presOf" srcId="{E5EEAAFE-BCC4-4712-A581-7A069494E693}" destId="{BE17D2B2-DB46-4520-9B37-06513455FE25}" srcOrd="0" destOrd="0" presId="urn:microsoft.com/office/officeart/2005/8/layout/cycle2"/>
    <dgm:cxn modelId="{B365EBEE-2A9F-4051-803C-E5E82EDD0E87}" type="presOf" srcId="{2E8862E4-47B8-472D-8B97-1C87195EB2E8}" destId="{73CD0316-90AE-4ABC-95BD-ADCEB94F7AE4}" srcOrd="0" destOrd="0" presId="urn:microsoft.com/office/officeart/2005/8/layout/cycle2"/>
    <dgm:cxn modelId="{995746FC-70CB-4B1D-8B00-B98A04AA4404}" type="presOf" srcId="{F12ECCF1-357C-4ADB-B852-3512DA0CE004}" destId="{E950401C-BC63-4A1F-9FA0-334D915C733B}" srcOrd="1" destOrd="0" presId="urn:microsoft.com/office/officeart/2005/8/layout/cycle2"/>
    <dgm:cxn modelId="{56E4F49D-05D1-4B1C-A4CB-CE38B67D6400}" type="presParOf" srcId="{73CD0316-90AE-4ABC-95BD-ADCEB94F7AE4}" destId="{30345649-363E-4E79-A86C-5599362FC4EA}" srcOrd="0" destOrd="0" presId="urn:microsoft.com/office/officeart/2005/8/layout/cycle2"/>
    <dgm:cxn modelId="{0F2AD74F-B041-41DD-91BC-8919FEAC3FC2}" type="presParOf" srcId="{73CD0316-90AE-4ABC-95BD-ADCEB94F7AE4}" destId="{BE17D2B2-DB46-4520-9B37-06513455FE25}" srcOrd="1" destOrd="0" presId="urn:microsoft.com/office/officeart/2005/8/layout/cycle2"/>
    <dgm:cxn modelId="{5D396DD1-E5F6-4407-9210-9E6D33519B6D}" type="presParOf" srcId="{BE17D2B2-DB46-4520-9B37-06513455FE25}" destId="{063CE2BC-10E1-407B-BFC7-9BD25F5D2D54}" srcOrd="0" destOrd="0" presId="urn:microsoft.com/office/officeart/2005/8/layout/cycle2"/>
    <dgm:cxn modelId="{574CD050-0E12-46E9-BE53-AB19BF8C09E9}" type="presParOf" srcId="{73CD0316-90AE-4ABC-95BD-ADCEB94F7AE4}" destId="{76ABB085-329A-49A7-962E-05BE6EB48CB5}" srcOrd="2" destOrd="0" presId="urn:microsoft.com/office/officeart/2005/8/layout/cycle2"/>
    <dgm:cxn modelId="{754BF2AA-A1B5-4EF5-9383-E6841A0A0525}" type="presParOf" srcId="{73CD0316-90AE-4ABC-95BD-ADCEB94F7AE4}" destId="{C72CED05-7EFD-48FE-8605-6934AB62F202}" srcOrd="3" destOrd="0" presId="urn:microsoft.com/office/officeart/2005/8/layout/cycle2"/>
    <dgm:cxn modelId="{1956BCC3-9621-41A1-8545-C894E31C848E}" type="presParOf" srcId="{C72CED05-7EFD-48FE-8605-6934AB62F202}" destId="{131D3F74-80E5-4605-A285-146D6AB92A21}" srcOrd="0" destOrd="0" presId="urn:microsoft.com/office/officeart/2005/8/layout/cycle2"/>
    <dgm:cxn modelId="{173B4CC3-D81D-448B-A581-F0E73DF2DB63}" type="presParOf" srcId="{73CD0316-90AE-4ABC-95BD-ADCEB94F7AE4}" destId="{6296E077-ACFE-407A-B639-22F2973A159D}" srcOrd="4" destOrd="0" presId="urn:microsoft.com/office/officeart/2005/8/layout/cycle2"/>
    <dgm:cxn modelId="{14C7B4A7-6B8F-477C-9AB6-65453C41E4EA}" type="presParOf" srcId="{73CD0316-90AE-4ABC-95BD-ADCEB94F7AE4}" destId="{374FB5CC-230F-42F9-8129-6E4E9B95EBA1}" srcOrd="5" destOrd="0" presId="urn:microsoft.com/office/officeart/2005/8/layout/cycle2"/>
    <dgm:cxn modelId="{14CF681D-C236-4AB8-932C-69D8A2528EAE}" type="presParOf" srcId="{374FB5CC-230F-42F9-8129-6E4E9B95EBA1}" destId="{C90DCEC4-BD92-4C40-9057-B231A4B46922}" srcOrd="0" destOrd="0" presId="urn:microsoft.com/office/officeart/2005/8/layout/cycle2"/>
    <dgm:cxn modelId="{BF6887AE-82B2-4784-BCF6-C70F6020ED1D}" type="presParOf" srcId="{73CD0316-90AE-4ABC-95BD-ADCEB94F7AE4}" destId="{7B166431-F91F-4E83-BF04-CE04E1E4F64C}" srcOrd="6" destOrd="0" presId="urn:microsoft.com/office/officeart/2005/8/layout/cycle2"/>
    <dgm:cxn modelId="{C96155CA-73B8-45A5-ADBB-75902A8D7A43}" type="presParOf" srcId="{73CD0316-90AE-4ABC-95BD-ADCEB94F7AE4}" destId="{55FA49A4-DBB5-4C66-801A-5DE38F18AB88}" srcOrd="7" destOrd="0" presId="urn:microsoft.com/office/officeart/2005/8/layout/cycle2"/>
    <dgm:cxn modelId="{F7E39D7B-D5D8-493F-AC77-800820A945D8}" type="presParOf" srcId="{55FA49A4-DBB5-4C66-801A-5DE38F18AB88}" destId="{AB47045D-25EA-4481-94B6-718011DB5ADE}" srcOrd="0" destOrd="0" presId="urn:microsoft.com/office/officeart/2005/8/layout/cycle2"/>
    <dgm:cxn modelId="{83A0E4C8-0281-43AA-B585-D02019275C76}" type="presParOf" srcId="{73CD0316-90AE-4ABC-95BD-ADCEB94F7AE4}" destId="{B5654263-41A1-43E5-A843-02CED496318A}" srcOrd="8" destOrd="0" presId="urn:microsoft.com/office/officeart/2005/8/layout/cycle2"/>
    <dgm:cxn modelId="{A055907E-0D5C-44A6-89DA-878E569F7B7E}" type="presParOf" srcId="{73CD0316-90AE-4ABC-95BD-ADCEB94F7AE4}" destId="{00F21279-3352-4DB6-85B3-AA0BF618E719}" srcOrd="9" destOrd="0" presId="urn:microsoft.com/office/officeart/2005/8/layout/cycle2"/>
    <dgm:cxn modelId="{178D7495-4734-4C2F-BE80-5152EC90F373}" type="presParOf" srcId="{00F21279-3352-4DB6-85B3-AA0BF618E719}" destId="{E950401C-BC63-4A1F-9FA0-334D915C733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8862E4-47B8-472D-8B97-1C87195EB2E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AD63B9-1F13-49F1-A80A-9069C44D0421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4000" dirty="0"/>
            <a:t>O que fazer</a:t>
          </a:r>
        </a:p>
        <a:p>
          <a:r>
            <a:rPr lang="pt-BR" sz="4000" dirty="0"/>
            <a:t>Desafios</a:t>
          </a:r>
        </a:p>
      </dgm:t>
    </dgm:pt>
    <dgm:pt modelId="{EEABD1A4-5621-40AF-B3BE-820C2E388CC5}" type="parTrans" cxnId="{8450A762-DED6-4E4B-907A-D68590E8E569}">
      <dgm:prSet/>
      <dgm:spPr/>
      <dgm:t>
        <a:bodyPr/>
        <a:lstStyle/>
        <a:p>
          <a:endParaRPr lang="pt-BR" sz="3200"/>
        </a:p>
      </dgm:t>
    </dgm:pt>
    <dgm:pt modelId="{E5EEAAFE-BCC4-4712-A581-7A069494E693}" type="sibTrans" cxnId="{8450A762-DED6-4E4B-907A-D68590E8E569}">
      <dgm:prSet custT="1"/>
      <dgm:spPr>
        <a:solidFill>
          <a:srgbClr val="FF0000"/>
        </a:solidFill>
      </dgm:spPr>
      <dgm:t>
        <a:bodyPr/>
        <a:lstStyle/>
        <a:p>
          <a:endParaRPr lang="pt-BR" sz="3600"/>
        </a:p>
      </dgm:t>
    </dgm:pt>
    <dgm:pt modelId="{7DB40407-C7AD-4AA8-B45C-A90F539CE023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4000" dirty="0">
              <a:solidFill>
                <a:schemeClr val="tx1"/>
              </a:solidFill>
            </a:rPr>
            <a:t>Verso e </a:t>
          </a:r>
          <a:r>
            <a:rPr lang="pt-BR" sz="4000" dirty="0" err="1">
              <a:solidFill>
                <a:schemeClr val="tx1"/>
              </a:solidFill>
            </a:rPr>
            <a:t>Sub-verso</a:t>
          </a:r>
          <a:endParaRPr lang="pt-BR" sz="4000" dirty="0">
            <a:solidFill>
              <a:schemeClr val="tx1"/>
            </a:solidFill>
          </a:endParaRPr>
        </a:p>
      </dgm:t>
    </dgm:pt>
    <dgm:pt modelId="{36C07D6D-21ED-4635-985F-F16FB79F467C}" type="parTrans" cxnId="{AEE49E3E-2A3E-4C61-97D9-A580408F4A36}">
      <dgm:prSet/>
      <dgm:spPr/>
      <dgm:t>
        <a:bodyPr/>
        <a:lstStyle/>
        <a:p>
          <a:endParaRPr lang="pt-BR" sz="3200"/>
        </a:p>
      </dgm:t>
    </dgm:pt>
    <dgm:pt modelId="{0F12156E-C60A-454C-9815-AE393045D10C}" type="sibTrans" cxnId="{AEE49E3E-2A3E-4C61-97D9-A580408F4A36}">
      <dgm:prSet custT="1"/>
      <dgm:spPr>
        <a:solidFill>
          <a:srgbClr val="FFFF00"/>
        </a:solidFill>
      </dgm:spPr>
      <dgm:t>
        <a:bodyPr/>
        <a:lstStyle/>
        <a:p>
          <a:endParaRPr lang="pt-BR" sz="3600"/>
        </a:p>
      </dgm:t>
    </dgm:pt>
    <dgm:pt modelId="{C0C0265E-51CB-40C3-B26B-7FF14F1A74A7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4000" dirty="0">
              <a:solidFill>
                <a:schemeClr val="tx1"/>
              </a:solidFill>
            </a:rPr>
            <a:t>Visão Classista</a:t>
          </a:r>
        </a:p>
      </dgm:t>
    </dgm:pt>
    <dgm:pt modelId="{0B512503-4D25-4353-B2AA-A5E9C87CFE20}" type="parTrans" cxnId="{A61FE4C1-A735-458D-8816-F0F6DE019485}">
      <dgm:prSet/>
      <dgm:spPr/>
      <dgm:t>
        <a:bodyPr/>
        <a:lstStyle/>
        <a:p>
          <a:endParaRPr lang="pt-BR" sz="3200"/>
        </a:p>
      </dgm:t>
    </dgm:pt>
    <dgm:pt modelId="{87AA3363-FDB0-4370-971C-7A325EFDFF5E}" type="sibTrans" cxnId="{A61FE4C1-A735-458D-8816-F0F6DE01948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pt-BR" sz="3600"/>
        </a:p>
      </dgm:t>
    </dgm:pt>
    <dgm:pt modelId="{A0D31F82-ED24-4A12-85C8-22C5DDB24675}">
      <dgm:prSet phldrT="[Texto]" custT="1"/>
      <dgm:spPr/>
      <dgm:t>
        <a:bodyPr/>
        <a:lstStyle/>
        <a:p>
          <a:r>
            <a:rPr lang="pt-BR" sz="4000" dirty="0" err="1"/>
            <a:t>SituaçãoPosição</a:t>
          </a:r>
          <a:r>
            <a:rPr lang="pt-BR" sz="4000" dirty="0"/>
            <a:t> de Classe</a:t>
          </a:r>
        </a:p>
      </dgm:t>
    </dgm:pt>
    <dgm:pt modelId="{E16F982C-6084-4E3E-9266-03F41AD8CA5A}" type="parTrans" cxnId="{76696115-71EA-4604-85C5-66BBD142F0C6}">
      <dgm:prSet/>
      <dgm:spPr/>
      <dgm:t>
        <a:bodyPr/>
        <a:lstStyle/>
        <a:p>
          <a:endParaRPr lang="pt-BR" sz="3200"/>
        </a:p>
      </dgm:t>
    </dgm:pt>
    <dgm:pt modelId="{64BC1540-D7DD-4001-87C9-DF6052F21719}" type="sibTrans" cxnId="{76696115-71EA-4604-85C5-66BBD142F0C6}">
      <dgm:prSet custT="1"/>
      <dgm:spPr/>
      <dgm:t>
        <a:bodyPr/>
        <a:lstStyle/>
        <a:p>
          <a:endParaRPr lang="pt-BR" sz="3600"/>
        </a:p>
      </dgm:t>
    </dgm:pt>
    <dgm:pt modelId="{31B1E083-7735-4C3D-A4BC-C26C47C079A8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4000" dirty="0" err="1"/>
            <a:t>Co-relação</a:t>
          </a:r>
          <a:r>
            <a:rPr lang="pt-BR" sz="4000" dirty="0"/>
            <a:t> de forças</a:t>
          </a:r>
        </a:p>
      </dgm:t>
    </dgm:pt>
    <dgm:pt modelId="{1140C6C6-6851-4463-AA5F-90CAD434F674}" type="parTrans" cxnId="{906DE60F-4CE9-4D8E-91FD-B5F0D890B2C6}">
      <dgm:prSet/>
      <dgm:spPr/>
      <dgm:t>
        <a:bodyPr/>
        <a:lstStyle/>
        <a:p>
          <a:endParaRPr lang="pt-BR" sz="3200"/>
        </a:p>
      </dgm:t>
    </dgm:pt>
    <dgm:pt modelId="{F12ECCF1-357C-4ADB-B852-3512DA0CE004}" type="sibTrans" cxnId="{906DE60F-4CE9-4D8E-91FD-B5F0D890B2C6}">
      <dgm:prSet custT="1"/>
      <dgm:spPr>
        <a:solidFill>
          <a:srgbClr val="92D050"/>
        </a:solidFill>
      </dgm:spPr>
      <dgm:t>
        <a:bodyPr/>
        <a:lstStyle/>
        <a:p>
          <a:endParaRPr lang="pt-BR" sz="3600"/>
        </a:p>
      </dgm:t>
    </dgm:pt>
    <dgm:pt modelId="{73CD0316-90AE-4ABC-95BD-ADCEB94F7AE4}" type="pres">
      <dgm:prSet presAssocID="{2E8862E4-47B8-472D-8B97-1C87195EB2E8}" presName="cycle" presStyleCnt="0">
        <dgm:presLayoutVars>
          <dgm:dir/>
          <dgm:resizeHandles val="exact"/>
        </dgm:presLayoutVars>
      </dgm:prSet>
      <dgm:spPr/>
    </dgm:pt>
    <dgm:pt modelId="{30345649-363E-4E79-A86C-5599362FC4EA}" type="pres">
      <dgm:prSet presAssocID="{BFAD63B9-1F13-49F1-A80A-9069C44D0421}" presName="node" presStyleLbl="node1" presStyleIdx="0" presStyleCnt="5">
        <dgm:presLayoutVars>
          <dgm:bulletEnabled val="1"/>
        </dgm:presLayoutVars>
      </dgm:prSet>
      <dgm:spPr/>
    </dgm:pt>
    <dgm:pt modelId="{BE17D2B2-DB46-4520-9B37-06513455FE25}" type="pres">
      <dgm:prSet presAssocID="{E5EEAAFE-BCC4-4712-A581-7A069494E693}" presName="sibTrans" presStyleLbl="sibTrans2D1" presStyleIdx="0" presStyleCnt="5"/>
      <dgm:spPr/>
    </dgm:pt>
    <dgm:pt modelId="{063CE2BC-10E1-407B-BFC7-9BD25F5D2D54}" type="pres">
      <dgm:prSet presAssocID="{E5EEAAFE-BCC4-4712-A581-7A069494E693}" presName="connectorText" presStyleLbl="sibTrans2D1" presStyleIdx="0" presStyleCnt="5"/>
      <dgm:spPr/>
    </dgm:pt>
    <dgm:pt modelId="{76ABB085-329A-49A7-962E-05BE6EB48CB5}" type="pres">
      <dgm:prSet presAssocID="{7DB40407-C7AD-4AA8-B45C-A90F539CE023}" presName="node" presStyleLbl="node1" presStyleIdx="1" presStyleCnt="5">
        <dgm:presLayoutVars>
          <dgm:bulletEnabled val="1"/>
        </dgm:presLayoutVars>
      </dgm:prSet>
      <dgm:spPr/>
    </dgm:pt>
    <dgm:pt modelId="{C72CED05-7EFD-48FE-8605-6934AB62F202}" type="pres">
      <dgm:prSet presAssocID="{0F12156E-C60A-454C-9815-AE393045D10C}" presName="sibTrans" presStyleLbl="sibTrans2D1" presStyleIdx="1" presStyleCnt="5"/>
      <dgm:spPr/>
    </dgm:pt>
    <dgm:pt modelId="{131D3F74-80E5-4605-A285-146D6AB92A21}" type="pres">
      <dgm:prSet presAssocID="{0F12156E-C60A-454C-9815-AE393045D10C}" presName="connectorText" presStyleLbl="sibTrans2D1" presStyleIdx="1" presStyleCnt="5"/>
      <dgm:spPr/>
    </dgm:pt>
    <dgm:pt modelId="{6296E077-ACFE-407A-B639-22F2973A159D}" type="pres">
      <dgm:prSet presAssocID="{C0C0265E-51CB-40C3-B26B-7FF14F1A74A7}" presName="node" presStyleLbl="node1" presStyleIdx="2" presStyleCnt="5">
        <dgm:presLayoutVars>
          <dgm:bulletEnabled val="1"/>
        </dgm:presLayoutVars>
      </dgm:prSet>
      <dgm:spPr/>
    </dgm:pt>
    <dgm:pt modelId="{374FB5CC-230F-42F9-8129-6E4E9B95EBA1}" type="pres">
      <dgm:prSet presAssocID="{87AA3363-FDB0-4370-971C-7A325EFDFF5E}" presName="sibTrans" presStyleLbl="sibTrans2D1" presStyleIdx="2" presStyleCnt="5"/>
      <dgm:spPr/>
    </dgm:pt>
    <dgm:pt modelId="{C90DCEC4-BD92-4C40-9057-B231A4B46922}" type="pres">
      <dgm:prSet presAssocID="{87AA3363-FDB0-4370-971C-7A325EFDFF5E}" presName="connectorText" presStyleLbl="sibTrans2D1" presStyleIdx="2" presStyleCnt="5"/>
      <dgm:spPr/>
    </dgm:pt>
    <dgm:pt modelId="{7B166431-F91F-4E83-BF04-CE04E1E4F64C}" type="pres">
      <dgm:prSet presAssocID="{A0D31F82-ED24-4A12-85C8-22C5DDB24675}" presName="node" presStyleLbl="node1" presStyleIdx="3" presStyleCnt="5">
        <dgm:presLayoutVars>
          <dgm:bulletEnabled val="1"/>
        </dgm:presLayoutVars>
      </dgm:prSet>
      <dgm:spPr/>
    </dgm:pt>
    <dgm:pt modelId="{55FA49A4-DBB5-4C66-801A-5DE38F18AB88}" type="pres">
      <dgm:prSet presAssocID="{64BC1540-D7DD-4001-87C9-DF6052F21719}" presName="sibTrans" presStyleLbl="sibTrans2D1" presStyleIdx="3" presStyleCnt="5"/>
      <dgm:spPr/>
    </dgm:pt>
    <dgm:pt modelId="{AB47045D-25EA-4481-94B6-718011DB5ADE}" type="pres">
      <dgm:prSet presAssocID="{64BC1540-D7DD-4001-87C9-DF6052F21719}" presName="connectorText" presStyleLbl="sibTrans2D1" presStyleIdx="3" presStyleCnt="5"/>
      <dgm:spPr/>
    </dgm:pt>
    <dgm:pt modelId="{B5654263-41A1-43E5-A843-02CED496318A}" type="pres">
      <dgm:prSet presAssocID="{31B1E083-7735-4C3D-A4BC-C26C47C079A8}" presName="node" presStyleLbl="node1" presStyleIdx="4" presStyleCnt="5" custRadScaleRad="99357" custRadScaleInc="401">
        <dgm:presLayoutVars>
          <dgm:bulletEnabled val="1"/>
        </dgm:presLayoutVars>
      </dgm:prSet>
      <dgm:spPr/>
    </dgm:pt>
    <dgm:pt modelId="{00F21279-3352-4DB6-85B3-AA0BF618E719}" type="pres">
      <dgm:prSet presAssocID="{F12ECCF1-357C-4ADB-B852-3512DA0CE004}" presName="sibTrans" presStyleLbl="sibTrans2D1" presStyleIdx="4" presStyleCnt="5"/>
      <dgm:spPr/>
    </dgm:pt>
    <dgm:pt modelId="{E950401C-BC63-4A1F-9FA0-334D915C733B}" type="pres">
      <dgm:prSet presAssocID="{F12ECCF1-357C-4ADB-B852-3512DA0CE004}" presName="connectorText" presStyleLbl="sibTrans2D1" presStyleIdx="4" presStyleCnt="5"/>
      <dgm:spPr/>
    </dgm:pt>
  </dgm:ptLst>
  <dgm:cxnLst>
    <dgm:cxn modelId="{906DE60F-4CE9-4D8E-91FD-B5F0D890B2C6}" srcId="{2E8862E4-47B8-472D-8B97-1C87195EB2E8}" destId="{31B1E083-7735-4C3D-A4BC-C26C47C079A8}" srcOrd="4" destOrd="0" parTransId="{1140C6C6-6851-4463-AA5F-90CAD434F674}" sibTransId="{F12ECCF1-357C-4ADB-B852-3512DA0CE004}"/>
    <dgm:cxn modelId="{76696115-71EA-4604-85C5-66BBD142F0C6}" srcId="{2E8862E4-47B8-472D-8B97-1C87195EB2E8}" destId="{A0D31F82-ED24-4A12-85C8-22C5DDB24675}" srcOrd="3" destOrd="0" parTransId="{E16F982C-6084-4E3E-9266-03F41AD8CA5A}" sibTransId="{64BC1540-D7DD-4001-87C9-DF6052F21719}"/>
    <dgm:cxn modelId="{49780F1F-63ED-4DD9-930C-C55D2F9C76DC}" type="presOf" srcId="{87AA3363-FDB0-4370-971C-7A325EFDFF5E}" destId="{374FB5CC-230F-42F9-8129-6E4E9B95EBA1}" srcOrd="0" destOrd="0" presId="urn:microsoft.com/office/officeart/2005/8/layout/cycle2"/>
    <dgm:cxn modelId="{50B18E27-5007-4A4E-BF5A-112FD01DED42}" type="presOf" srcId="{E5EEAAFE-BCC4-4712-A581-7A069494E693}" destId="{063CE2BC-10E1-407B-BFC7-9BD25F5D2D54}" srcOrd="1" destOrd="0" presId="urn:microsoft.com/office/officeart/2005/8/layout/cycle2"/>
    <dgm:cxn modelId="{AF185639-94FE-4C22-BCED-54844177960D}" type="presOf" srcId="{7DB40407-C7AD-4AA8-B45C-A90F539CE023}" destId="{76ABB085-329A-49A7-962E-05BE6EB48CB5}" srcOrd="0" destOrd="0" presId="urn:microsoft.com/office/officeart/2005/8/layout/cycle2"/>
    <dgm:cxn modelId="{CA6D493C-48FC-4234-BCD0-5A9E496AE67F}" type="presOf" srcId="{64BC1540-D7DD-4001-87C9-DF6052F21719}" destId="{AB47045D-25EA-4481-94B6-718011DB5ADE}" srcOrd="1" destOrd="0" presId="urn:microsoft.com/office/officeart/2005/8/layout/cycle2"/>
    <dgm:cxn modelId="{AEE49E3E-2A3E-4C61-97D9-A580408F4A36}" srcId="{2E8862E4-47B8-472D-8B97-1C87195EB2E8}" destId="{7DB40407-C7AD-4AA8-B45C-A90F539CE023}" srcOrd="1" destOrd="0" parTransId="{36C07D6D-21ED-4635-985F-F16FB79F467C}" sibTransId="{0F12156E-C60A-454C-9815-AE393045D10C}"/>
    <dgm:cxn modelId="{8450A762-DED6-4E4B-907A-D68590E8E569}" srcId="{2E8862E4-47B8-472D-8B97-1C87195EB2E8}" destId="{BFAD63B9-1F13-49F1-A80A-9069C44D0421}" srcOrd="0" destOrd="0" parTransId="{EEABD1A4-5621-40AF-B3BE-820C2E388CC5}" sibTransId="{E5EEAAFE-BCC4-4712-A581-7A069494E693}"/>
    <dgm:cxn modelId="{3DADA266-0CB7-457B-8634-263810C23C1E}" type="presOf" srcId="{0F12156E-C60A-454C-9815-AE393045D10C}" destId="{131D3F74-80E5-4605-A285-146D6AB92A21}" srcOrd="1" destOrd="0" presId="urn:microsoft.com/office/officeart/2005/8/layout/cycle2"/>
    <dgm:cxn modelId="{D88A904A-BBA2-4C28-A085-250958D0A609}" type="presOf" srcId="{BFAD63B9-1F13-49F1-A80A-9069C44D0421}" destId="{30345649-363E-4E79-A86C-5599362FC4EA}" srcOrd="0" destOrd="0" presId="urn:microsoft.com/office/officeart/2005/8/layout/cycle2"/>
    <dgm:cxn modelId="{B796684C-F267-41F4-87A8-8F75DD071EBE}" type="presOf" srcId="{F12ECCF1-357C-4ADB-B852-3512DA0CE004}" destId="{00F21279-3352-4DB6-85B3-AA0BF618E719}" srcOrd="0" destOrd="0" presId="urn:microsoft.com/office/officeart/2005/8/layout/cycle2"/>
    <dgm:cxn modelId="{C5431F51-8EBF-41D9-ACE2-381DB01065C9}" type="presOf" srcId="{0F12156E-C60A-454C-9815-AE393045D10C}" destId="{C72CED05-7EFD-48FE-8605-6934AB62F202}" srcOrd="0" destOrd="0" presId="urn:microsoft.com/office/officeart/2005/8/layout/cycle2"/>
    <dgm:cxn modelId="{052CF05A-F1BF-4B20-BC87-23CB44FBB6FB}" type="presOf" srcId="{64BC1540-D7DD-4001-87C9-DF6052F21719}" destId="{55FA49A4-DBB5-4C66-801A-5DE38F18AB88}" srcOrd="0" destOrd="0" presId="urn:microsoft.com/office/officeart/2005/8/layout/cycle2"/>
    <dgm:cxn modelId="{F5124D80-0879-4D25-9DB1-63FB10E42ABA}" type="presOf" srcId="{87AA3363-FDB0-4370-971C-7A325EFDFF5E}" destId="{C90DCEC4-BD92-4C40-9057-B231A4B46922}" srcOrd="1" destOrd="0" presId="urn:microsoft.com/office/officeart/2005/8/layout/cycle2"/>
    <dgm:cxn modelId="{A3A1E182-02BF-4D9E-855C-3E7F320E8CF8}" type="presOf" srcId="{31B1E083-7735-4C3D-A4BC-C26C47C079A8}" destId="{B5654263-41A1-43E5-A843-02CED496318A}" srcOrd="0" destOrd="0" presId="urn:microsoft.com/office/officeart/2005/8/layout/cycle2"/>
    <dgm:cxn modelId="{4B77CCB2-370A-4687-81BA-5DCE87304782}" type="presOf" srcId="{A0D31F82-ED24-4A12-85C8-22C5DDB24675}" destId="{7B166431-F91F-4E83-BF04-CE04E1E4F64C}" srcOrd="0" destOrd="0" presId="urn:microsoft.com/office/officeart/2005/8/layout/cycle2"/>
    <dgm:cxn modelId="{1D66BDBC-3584-4420-8DB5-C57CD246D1AD}" type="presOf" srcId="{C0C0265E-51CB-40C3-B26B-7FF14F1A74A7}" destId="{6296E077-ACFE-407A-B639-22F2973A159D}" srcOrd="0" destOrd="0" presId="urn:microsoft.com/office/officeart/2005/8/layout/cycle2"/>
    <dgm:cxn modelId="{A61FE4C1-A735-458D-8816-F0F6DE019485}" srcId="{2E8862E4-47B8-472D-8B97-1C87195EB2E8}" destId="{C0C0265E-51CB-40C3-B26B-7FF14F1A74A7}" srcOrd="2" destOrd="0" parTransId="{0B512503-4D25-4353-B2AA-A5E9C87CFE20}" sibTransId="{87AA3363-FDB0-4370-971C-7A325EFDFF5E}"/>
    <dgm:cxn modelId="{D8312EEA-28C5-487D-8045-B173E3E490D7}" type="presOf" srcId="{E5EEAAFE-BCC4-4712-A581-7A069494E693}" destId="{BE17D2B2-DB46-4520-9B37-06513455FE25}" srcOrd="0" destOrd="0" presId="urn:microsoft.com/office/officeart/2005/8/layout/cycle2"/>
    <dgm:cxn modelId="{B365EBEE-2A9F-4051-803C-E5E82EDD0E87}" type="presOf" srcId="{2E8862E4-47B8-472D-8B97-1C87195EB2E8}" destId="{73CD0316-90AE-4ABC-95BD-ADCEB94F7AE4}" srcOrd="0" destOrd="0" presId="urn:microsoft.com/office/officeart/2005/8/layout/cycle2"/>
    <dgm:cxn modelId="{995746FC-70CB-4B1D-8B00-B98A04AA4404}" type="presOf" srcId="{F12ECCF1-357C-4ADB-B852-3512DA0CE004}" destId="{E950401C-BC63-4A1F-9FA0-334D915C733B}" srcOrd="1" destOrd="0" presId="urn:microsoft.com/office/officeart/2005/8/layout/cycle2"/>
    <dgm:cxn modelId="{56E4F49D-05D1-4B1C-A4CB-CE38B67D6400}" type="presParOf" srcId="{73CD0316-90AE-4ABC-95BD-ADCEB94F7AE4}" destId="{30345649-363E-4E79-A86C-5599362FC4EA}" srcOrd="0" destOrd="0" presId="urn:microsoft.com/office/officeart/2005/8/layout/cycle2"/>
    <dgm:cxn modelId="{0F2AD74F-B041-41DD-91BC-8919FEAC3FC2}" type="presParOf" srcId="{73CD0316-90AE-4ABC-95BD-ADCEB94F7AE4}" destId="{BE17D2B2-DB46-4520-9B37-06513455FE25}" srcOrd="1" destOrd="0" presId="urn:microsoft.com/office/officeart/2005/8/layout/cycle2"/>
    <dgm:cxn modelId="{5D396DD1-E5F6-4407-9210-9E6D33519B6D}" type="presParOf" srcId="{BE17D2B2-DB46-4520-9B37-06513455FE25}" destId="{063CE2BC-10E1-407B-BFC7-9BD25F5D2D54}" srcOrd="0" destOrd="0" presId="urn:microsoft.com/office/officeart/2005/8/layout/cycle2"/>
    <dgm:cxn modelId="{574CD050-0E12-46E9-BE53-AB19BF8C09E9}" type="presParOf" srcId="{73CD0316-90AE-4ABC-95BD-ADCEB94F7AE4}" destId="{76ABB085-329A-49A7-962E-05BE6EB48CB5}" srcOrd="2" destOrd="0" presId="urn:microsoft.com/office/officeart/2005/8/layout/cycle2"/>
    <dgm:cxn modelId="{754BF2AA-A1B5-4EF5-9383-E6841A0A0525}" type="presParOf" srcId="{73CD0316-90AE-4ABC-95BD-ADCEB94F7AE4}" destId="{C72CED05-7EFD-48FE-8605-6934AB62F202}" srcOrd="3" destOrd="0" presId="urn:microsoft.com/office/officeart/2005/8/layout/cycle2"/>
    <dgm:cxn modelId="{1956BCC3-9621-41A1-8545-C894E31C848E}" type="presParOf" srcId="{C72CED05-7EFD-48FE-8605-6934AB62F202}" destId="{131D3F74-80E5-4605-A285-146D6AB92A21}" srcOrd="0" destOrd="0" presId="urn:microsoft.com/office/officeart/2005/8/layout/cycle2"/>
    <dgm:cxn modelId="{173B4CC3-D81D-448B-A581-F0E73DF2DB63}" type="presParOf" srcId="{73CD0316-90AE-4ABC-95BD-ADCEB94F7AE4}" destId="{6296E077-ACFE-407A-B639-22F2973A159D}" srcOrd="4" destOrd="0" presId="urn:microsoft.com/office/officeart/2005/8/layout/cycle2"/>
    <dgm:cxn modelId="{14C7B4A7-6B8F-477C-9AB6-65453C41E4EA}" type="presParOf" srcId="{73CD0316-90AE-4ABC-95BD-ADCEB94F7AE4}" destId="{374FB5CC-230F-42F9-8129-6E4E9B95EBA1}" srcOrd="5" destOrd="0" presId="urn:microsoft.com/office/officeart/2005/8/layout/cycle2"/>
    <dgm:cxn modelId="{14CF681D-C236-4AB8-932C-69D8A2528EAE}" type="presParOf" srcId="{374FB5CC-230F-42F9-8129-6E4E9B95EBA1}" destId="{C90DCEC4-BD92-4C40-9057-B231A4B46922}" srcOrd="0" destOrd="0" presId="urn:microsoft.com/office/officeart/2005/8/layout/cycle2"/>
    <dgm:cxn modelId="{BF6887AE-82B2-4784-BCF6-C70F6020ED1D}" type="presParOf" srcId="{73CD0316-90AE-4ABC-95BD-ADCEB94F7AE4}" destId="{7B166431-F91F-4E83-BF04-CE04E1E4F64C}" srcOrd="6" destOrd="0" presId="urn:microsoft.com/office/officeart/2005/8/layout/cycle2"/>
    <dgm:cxn modelId="{C96155CA-73B8-45A5-ADBB-75902A8D7A43}" type="presParOf" srcId="{73CD0316-90AE-4ABC-95BD-ADCEB94F7AE4}" destId="{55FA49A4-DBB5-4C66-801A-5DE38F18AB88}" srcOrd="7" destOrd="0" presId="urn:microsoft.com/office/officeart/2005/8/layout/cycle2"/>
    <dgm:cxn modelId="{F7E39D7B-D5D8-493F-AC77-800820A945D8}" type="presParOf" srcId="{55FA49A4-DBB5-4C66-801A-5DE38F18AB88}" destId="{AB47045D-25EA-4481-94B6-718011DB5ADE}" srcOrd="0" destOrd="0" presId="urn:microsoft.com/office/officeart/2005/8/layout/cycle2"/>
    <dgm:cxn modelId="{83A0E4C8-0281-43AA-B585-D02019275C76}" type="presParOf" srcId="{73CD0316-90AE-4ABC-95BD-ADCEB94F7AE4}" destId="{B5654263-41A1-43E5-A843-02CED496318A}" srcOrd="8" destOrd="0" presId="urn:microsoft.com/office/officeart/2005/8/layout/cycle2"/>
    <dgm:cxn modelId="{A055907E-0D5C-44A6-89DA-878E569F7B7E}" type="presParOf" srcId="{73CD0316-90AE-4ABC-95BD-ADCEB94F7AE4}" destId="{00F21279-3352-4DB6-85B3-AA0BF618E719}" srcOrd="9" destOrd="0" presId="urn:microsoft.com/office/officeart/2005/8/layout/cycle2"/>
    <dgm:cxn modelId="{178D7495-4734-4C2F-BE80-5152EC90F373}" type="presParOf" srcId="{00F21279-3352-4DB6-85B3-AA0BF618E719}" destId="{E950401C-BC63-4A1F-9FA0-334D915C733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862E4-47B8-472D-8B97-1C87195EB2E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AD63B9-1F13-49F1-A80A-9069C44D0421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3600" dirty="0"/>
            <a:t>Por que ocorreu o Golpe?</a:t>
          </a:r>
        </a:p>
      </dgm:t>
    </dgm:pt>
    <dgm:pt modelId="{EEABD1A4-5621-40AF-B3BE-820C2E388CC5}" type="parTrans" cxnId="{8450A762-DED6-4E4B-907A-D68590E8E569}">
      <dgm:prSet/>
      <dgm:spPr/>
      <dgm:t>
        <a:bodyPr/>
        <a:lstStyle/>
        <a:p>
          <a:endParaRPr lang="pt-BR" sz="3200"/>
        </a:p>
      </dgm:t>
    </dgm:pt>
    <dgm:pt modelId="{E5EEAAFE-BCC4-4712-A581-7A069494E693}" type="sibTrans" cxnId="{8450A762-DED6-4E4B-907A-D68590E8E569}">
      <dgm:prSet custT="1"/>
      <dgm:spPr>
        <a:solidFill>
          <a:srgbClr val="FF0000"/>
        </a:solidFill>
      </dgm:spPr>
      <dgm:t>
        <a:bodyPr/>
        <a:lstStyle/>
        <a:p>
          <a:endParaRPr lang="pt-BR" sz="3600"/>
        </a:p>
      </dgm:t>
    </dgm:pt>
    <dgm:pt modelId="{7DB40407-C7AD-4AA8-B45C-A90F539CE023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3600" dirty="0">
              <a:solidFill>
                <a:schemeClr val="tx1"/>
              </a:solidFill>
            </a:rPr>
            <a:t>Pós: medidas de Reforma</a:t>
          </a:r>
        </a:p>
      </dgm:t>
    </dgm:pt>
    <dgm:pt modelId="{36C07D6D-21ED-4635-985F-F16FB79F467C}" type="parTrans" cxnId="{AEE49E3E-2A3E-4C61-97D9-A580408F4A36}">
      <dgm:prSet/>
      <dgm:spPr/>
      <dgm:t>
        <a:bodyPr/>
        <a:lstStyle/>
        <a:p>
          <a:endParaRPr lang="pt-BR" sz="3200"/>
        </a:p>
      </dgm:t>
    </dgm:pt>
    <dgm:pt modelId="{0F12156E-C60A-454C-9815-AE393045D10C}" type="sibTrans" cxnId="{AEE49E3E-2A3E-4C61-97D9-A580408F4A36}">
      <dgm:prSet custT="1"/>
      <dgm:spPr>
        <a:solidFill>
          <a:srgbClr val="FFFF00"/>
        </a:solidFill>
      </dgm:spPr>
      <dgm:t>
        <a:bodyPr/>
        <a:lstStyle/>
        <a:p>
          <a:endParaRPr lang="pt-BR" sz="3600"/>
        </a:p>
      </dgm:t>
    </dgm:pt>
    <dgm:pt modelId="{C0C0265E-51CB-40C3-B26B-7FF14F1A74A7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3600" dirty="0">
              <a:solidFill>
                <a:schemeClr val="tx1"/>
              </a:solidFill>
            </a:rPr>
            <a:t>Reforma Trabalhista</a:t>
          </a:r>
        </a:p>
      </dgm:t>
    </dgm:pt>
    <dgm:pt modelId="{0B512503-4D25-4353-B2AA-A5E9C87CFE20}" type="parTrans" cxnId="{A61FE4C1-A735-458D-8816-F0F6DE019485}">
      <dgm:prSet/>
      <dgm:spPr/>
      <dgm:t>
        <a:bodyPr/>
        <a:lstStyle/>
        <a:p>
          <a:endParaRPr lang="pt-BR" sz="3200"/>
        </a:p>
      </dgm:t>
    </dgm:pt>
    <dgm:pt modelId="{87AA3363-FDB0-4370-971C-7A325EFDFF5E}" type="sibTrans" cxnId="{A61FE4C1-A735-458D-8816-F0F6DE01948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pt-BR" sz="3600"/>
        </a:p>
      </dgm:t>
    </dgm:pt>
    <dgm:pt modelId="{A0D31F82-ED24-4A12-85C8-22C5DDB24675}">
      <dgm:prSet phldrT="[Texto]" custT="1"/>
      <dgm:spPr/>
      <dgm:t>
        <a:bodyPr/>
        <a:lstStyle/>
        <a:p>
          <a:r>
            <a:rPr lang="pt-BR" sz="3600" dirty="0"/>
            <a:t>Saldo</a:t>
          </a:r>
        </a:p>
      </dgm:t>
    </dgm:pt>
    <dgm:pt modelId="{E16F982C-6084-4E3E-9266-03F41AD8CA5A}" type="parTrans" cxnId="{76696115-71EA-4604-85C5-66BBD142F0C6}">
      <dgm:prSet/>
      <dgm:spPr/>
      <dgm:t>
        <a:bodyPr/>
        <a:lstStyle/>
        <a:p>
          <a:endParaRPr lang="pt-BR" sz="3200"/>
        </a:p>
      </dgm:t>
    </dgm:pt>
    <dgm:pt modelId="{64BC1540-D7DD-4001-87C9-DF6052F21719}" type="sibTrans" cxnId="{76696115-71EA-4604-85C5-66BBD142F0C6}">
      <dgm:prSet custT="1"/>
      <dgm:spPr/>
      <dgm:t>
        <a:bodyPr/>
        <a:lstStyle/>
        <a:p>
          <a:endParaRPr lang="pt-BR" sz="3600"/>
        </a:p>
      </dgm:t>
    </dgm:pt>
    <dgm:pt modelId="{31B1E083-7735-4C3D-A4BC-C26C47C079A8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3600" dirty="0"/>
            <a:t>Eleições</a:t>
          </a:r>
        </a:p>
      </dgm:t>
    </dgm:pt>
    <dgm:pt modelId="{1140C6C6-6851-4463-AA5F-90CAD434F674}" type="parTrans" cxnId="{906DE60F-4CE9-4D8E-91FD-B5F0D890B2C6}">
      <dgm:prSet/>
      <dgm:spPr/>
      <dgm:t>
        <a:bodyPr/>
        <a:lstStyle/>
        <a:p>
          <a:endParaRPr lang="pt-BR" sz="3200"/>
        </a:p>
      </dgm:t>
    </dgm:pt>
    <dgm:pt modelId="{F12ECCF1-357C-4ADB-B852-3512DA0CE004}" type="sibTrans" cxnId="{906DE60F-4CE9-4D8E-91FD-B5F0D890B2C6}">
      <dgm:prSet custT="1"/>
      <dgm:spPr>
        <a:solidFill>
          <a:srgbClr val="92D050"/>
        </a:solidFill>
      </dgm:spPr>
      <dgm:t>
        <a:bodyPr/>
        <a:lstStyle/>
        <a:p>
          <a:endParaRPr lang="pt-BR" sz="3600"/>
        </a:p>
      </dgm:t>
    </dgm:pt>
    <dgm:pt modelId="{73CD0316-90AE-4ABC-95BD-ADCEB94F7AE4}" type="pres">
      <dgm:prSet presAssocID="{2E8862E4-47B8-472D-8B97-1C87195EB2E8}" presName="cycle" presStyleCnt="0">
        <dgm:presLayoutVars>
          <dgm:dir/>
          <dgm:resizeHandles val="exact"/>
        </dgm:presLayoutVars>
      </dgm:prSet>
      <dgm:spPr/>
    </dgm:pt>
    <dgm:pt modelId="{30345649-363E-4E79-A86C-5599362FC4EA}" type="pres">
      <dgm:prSet presAssocID="{BFAD63B9-1F13-49F1-A80A-9069C44D0421}" presName="node" presStyleLbl="node1" presStyleIdx="0" presStyleCnt="5">
        <dgm:presLayoutVars>
          <dgm:bulletEnabled val="1"/>
        </dgm:presLayoutVars>
      </dgm:prSet>
      <dgm:spPr/>
    </dgm:pt>
    <dgm:pt modelId="{BE17D2B2-DB46-4520-9B37-06513455FE25}" type="pres">
      <dgm:prSet presAssocID="{E5EEAAFE-BCC4-4712-A581-7A069494E693}" presName="sibTrans" presStyleLbl="sibTrans2D1" presStyleIdx="0" presStyleCnt="5"/>
      <dgm:spPr/>
    </dgm:pt>
    <dgm:pt modelId="{063CE2BC-10E1-407B-BFC7-9BD25F5D2D54}" type="pres">
      <dgm:prSet presAssocID="{E5EEAAFE-BCC4-4712-A581-7A069494E693}" presName="connectorText" presStyleLbl="sibTrans2D1" presStyleIdx="0" presStyleCnt="5"/>
      <dgm:spPr/>
    </dgm:pt>
    <dgm:pt modelId="{76ABB085-329A-49A7-962E-05BE6EB48CB5}" type="pres">
      <dgm:prSet presAssocID="{7DB40407-C7AD-4AA8-B45C-A90F539CE023}" presName="node" presStyleLbl="node1" presStyleIdx="1" presStyleCnt="5">
        <dgm:presLayoutVars>
          <dgm:bulletEnabled val="1"/>
        </dgm:presLayoutVars>
      </dgm:prSet>
      <dgm:spPr/>
    </dgm:pt>
    <dgm:pt modelId="{C72CED05-7EFD-48FE-8605-6934AB62F202}" type="pres">
      <dgm:prSet presAssocID="{0F12156E-C60A-454C-9815-AE393045D10C}" presName="sibTrans" presStyleLbl="sibTrans2D1" presStyleIdx="1" presStyleCnt="5"/>
      <dgm:spPr/>
    </dgm:pt>
    <dgm:pt modelId="{131D3F74-80E5-4605-A285-146D6AB92A21}" type="pres">
      <dgm:prSet presAssocID="{0F12156E-C60A-454C-9815-AE393045D10C}" presName="connectorText" presStyleLbl="sibTrans2D1" presStyleIdx="1" presStyleCnt="5"/>
      <dgm:spPr/>
    </dgm:pt>
    <dgm:pt modelId="{6296E077-ACFE-407A-B639-22F2973A159D}" type="pres">
      <dgm:prSet presAssocID="{C0C0265E-51CB-40C3-B26B-7FF14F1A74A7}" presName="node" presStyleLbl="node1" presStyleIdx="2" presStyleCnt="5">
        <dgm:presLayoutVars>
          <dgm:bulletEnabled val="1"/>
        </dgm:presLayoutVars>
      </dgm:prSet>
      <dgm:spPr/>
    </dgm:pt>
    <dgm:pt modelId="{374FB5CC-230F-42F9-8129-6E4E9B95EBA1}" type="pres">
      <dgm:prSet presAssocID="{87AA3363-FDB0-4370-971C-7A325EFDFF5E}" presName="sibTrans" presStyleLbl="sibTrans2D1" presStyleIdx="2" presStyleCnt="5"/>
      <dgm:spPr/>
    </dgm:pt>
    <dgm:pt modelId="{C90DCEC4-BD92-4C40-9057-B231A4B46922}" type="pres">
      <dgm:prSet presAssocID="{87AA3363-FDB0-4370-971C-7A325EFDFF5E}" presName="connectorText" presStyleLbl="sibTrans2D1" presStyleIdx="2" presStyleCnt="5"/>
      <dgm:spPr/>
    </dgm:pt>
    <dgm:pt modelId="{7B166431-F91F-4E83-BF04-CE04E1E4F64C}" type="pres">
      <dgm:prSet presAssocID="{A0D31F82-ED24-4A12-85C8-22C5DDB24675}" presName="node" presStyleLbl="node1" presStyleIdx="3" presStyleCnt="5">
        <dgm:presLayoutVars>
          <dgm:bulletEnabled val="1"/>
        </dgm:presLayoutVars>
      </dgm:prSet>
      <dgm:spPr/>
    </dgm:pt>
    <dgm:pt modelId="{55FA49A4-DBB5-4C66-801A-5DE38F18AB88}" type="pres">
      <dgm:prSet presAssocID="{64BC1540-D7DD-4001-87C9-DF6052F21719}" presName="sibTrans" presStyleLbl="sibTrans2D1" presStyleIdx="3" presStyleCnt="5"/>
      <dgm:spPr/>
    </dgm:pt>
    <dgm:pt modelId="{AB47045D-25EA-4481-94B6-718011DB5ADE}" type="pres">
      <dgm:prSet presAssocID="{64BC1540-D7DD-4001-87C9-DF6052F21719}" presName="connectorText" presStyleLbl="sibTrans2D1" presStyleIdx="3" presStyleCnt="5"/>
      <dgm:spPr/>
    </dgm:pt>
    <dgm:pt modelId="{B5654263-41A1-43E5-A843-02CED496318A}" type="pres">
      <dgm:prSet presAssocID="{31B1E083-7735-4C3D-A4BC-C26C47C079A8}" presName="node" presStyleLbl="node1" presStyleIdx="4" presStyleCnt="5" custRadScaleRad="99357" custRadScaleInc="401">
        <dgm:presLayoutVars>
          <dgm:bulletEnabled val="1"/>
        </dgm:presLayoutVars>
      </dgm:prSet>
      <dgm:spPr/>
    </dgm:pt>
    <dgm:pt modelId="{00F21279-3352-4DB6-85B3-AA0BF618E719}" type="pres">
      <dgm:prSet presAssocID="{F12ECCF1-357C-4ADB-B852-3512DA0CE004}" presName="sibTrans" presStyleLbl="sibTrans2D1" presStyleIdx="4" presStyleCnt="5"/>
      <dgm:spPr/>
    </dgm:pt>
    <dgm:pt modelId="{E950401C-BC63-4A1F-9FA0-334D915C733B}" type="pres">
      <dgm:prSet presAssocID="{F12ECCF1-357C-4ADB-B852-3512DA0CE004}" presName="connectorText" presStyleLbl="sibTrans2D1" presStyleIdx="4" presStyleCnt="5"/>
      <dgm:spPr/>
    </dgm:pt>
  </dgm:ptLst>
  <dgm:cxnLst>
    <dgm:cxn modelId="{906DE60F-4CE9-4D8E-91FD-B5F0D890B2C6}" srcId="{2E8862E4-47B8-472D-8B97-1C87195EB2E8}" destId="{31B1E083-7735-4C3D-A4BC-C26C47C079A8}" srcOrd="4" destOrd="0" parTransId="{1140C6C6-6851-4463-AA5F-90CAD434F674}" sibTransId="{F12ECCF1-357C-4ADB-B852-3512DA0CE004}"/>
    <dgm:cxn modelId="{76696115-71EA-4604-85C5-66BBD142F0C6}" srcId="{2E8862E4-47B8-472D-8B97-1C87195EB2E8}" destId="{A0D31F82-ED24-4A12-85C8-22C5DDB24675}" srcOrd="3" destOrd="0" parTransId="{E16F982C-6084-4E3E-9266-03F41AD8CA5A}" sibTransId="{64BC1540-D7DD-4001-87C9-DF6052F21719}"/>
    <dgm:cxn modelId="{49780F1F-63ED-4DD9-930C-C55D2F9C76DC}" type="presOf" srcId="{87AA3363-FDB0-4370-971C-7A325EFDFF5E}" destId="{374FB5CC-230F-42F9-8129-6E4E9B95EBA1}" srcOrd="0" destOrd="0" presId="urn:microsoft.com/office/officeart/2005/8/layout/cycle2"/>
    <dgm:cxn modelId="{50B18E27-5007-4A4E-BF5A-112FD01DED42}" type="presOf" srcId="{E5EEAAFE-BCC4-4712-A581-7A069494E693}" destId="{063CE2BC-10E1-407B-BFC7-9BD25F5D2D54}" srcOrd="1" destOrd="0" presId="urn:microsoft.com/office/officeart/2005/8/layout/cycle2"/>
    <dgm:cxn modelId="{AF185639-94FE-4C22-BCED-54844177960D}" type="presOf" srcId="{7DB40407-C7AD-4AA8-B45C-A90F539CE023}" destId="{76ABB085-329A-49A7-962E-05BE6EB48CB5}" srcOrd="0" destOrd="0" presId="urn:microsoft.com/office/officeart/2005/8/layout/cycle2"/>
    <dgm:cxn modelId="{CA6D493C-48FC-4234-BCD0-5A9E496AE67F}" type="presOf" srcId="{64BC1540-D7DD-4001-87C9-DF6052F21719}" destId="{AB47045D-25EA-4481-94B6-718011DB5ADE}" srcOrd="1" destOrd="0" presId="urn:microsoft.com/office/officeart/2005/8/layout/cycle2"/>
    <dgm:cxn modelId="{AEE49E3E-2A3E-4C61-97D9-A580408F4A36}" srcId="{2E8862E4-47B8-472D-8B97-1C87195EB2E8}" destId="{7DB40407-C7AD-4AA8-B45C-A90F539CE023}" srcOrd="1" destOrd="0" parTransId="{36C07D6D-21ED-4635-985F-F16FB79F467C}" sibTransId="{0F12156E-C60A-454C-9815-AE393045D10C}"/>
    <dgm:cxn modelId="{8450A762-DED6-4E4B-907A-D68590E8E569}" srcId="{2E8862E4-47B8-472D-8B97-1C87195EB2E8}" destId="{BFAD63B9-1F13-49F1-A80A-9069C44D0421}" srcOrd="0" destOrd="0" parTransId="{EEABD1A4-5621-40AF-B3BE-820C2E388CC5}" sibTransId="{E5EEAAFE-BCC4-4712-A581-7A069494E693}"/>
    <dgm:cxn modelId="{3DADA266-0CB7-457B-8634-263810C23C1E}" type="presOf" srcId="{0F12156E-C60A-454C-9815-AE393045D10C}" destId="{131D3F74-80E5-4605-A285-146D6AB92A21}" srcOrd="1" destOrd="0" presId="urn:microsoft.com/office/officeart/2005/8/layout/cycle2"/>
    <dgm:cxn modelId="{D88A904A-BBA2-4C28-A085-250958D0A609}" type="presOf" srcId="{BFAD63B9-1F13-49F1-A80A-9069C44D0421}" destId="{30345649-363E-4E79-A86C-5599362FC4EA}" srcOrd="0" destOrd="0" presId="urn:microsoft.com/office/officeart/2005/8/layout/cycle2"/>
    <dgm:cxn modelId="{B796684C-F267-41F4-87A8-8F75DD071EBE}" type="presOf" srcId="{F12ECCF1-357C-4ADB-B852-3512DA0CE004}" destId="{00F21279-3352-4DB6-85B3-AA0BF618E719}" srcOrd="0" destOrd="0" presId="urn:microsoft.com/office/officeart/2005/8/layout/cycle2"/>
    <dgm:cxn modelId="{C5431F51-8EBF-41D9-ACE2-381DB01065C9}" type="presOf" srcId="{0F12156E-C60A-454C-9815-AE393045D10C}" destId="{C72CED05-7EFD-48FE-8605-6934AB62F202}" srcOrd="0" destOrd="0" presId="urn:microsoft.com/office/officeart/2005/8/layout/cycle2"/>
    <dgm:cxn modelId="{052CF05A-F1BF-4B20-BC87-23CB44FBB6FB}" type="presOf" srcId="{64BC1540-D7DD-4001-87C9-DF6052F21719}" destId="{55FA49A4-DBB5-4C66-801A-5DE38F18AB88}" srcOrd="0" destOrd="0" presId="urn:microsoft.com/office/officeart/2005/8/layout/cycle2"/>
    <dgm:cxn modelId="{F5124D80-0879-4D25-9DB1-63FB10E42ABA}" type="presOf" srcId="{87AA3363-FDB0-4370-971C-7A325EFDFF5E}" destId="{C90DCEC4-BD92-4C40-9057-B231A4B46922}" srcOrd="1" destOrd="0" presId="urn:microsoft.com/office/officeart/2005/8/layout/cycle2"/>
    <dgm:cxn modelId="{A3A1E182-02BF-4D9E-855C-3E7F320E8CF8}" type="presOf" srcId="{31B1E083-7735-4C3D-A4BC-C26C47C079A8}" destId="{B5654263-41A1-43E5-A843-02CED496318A}" srcOrd="0" destOrd="0" presId="urn:microsoft.com/office/officeart/2005/8/layout/cycle2"/>
    <dgm:cxn modelId="{4B77CCB2-370A-4687-81BA-5DCE87304782}" type="presOf" srcId="{A0D31F82-ED24-4A12-85C8-22C5DDB24675}" destId="{7B166431-F91F-4E83-BF04-CE04E1E4F64C}" srcOrd="0" destOrd="0" presId="urn:microsoft.com/office/officeart/2005/8/layout/cycle2"/>
    <dgm:cxn modelId="{1D66BDBC-3584-4420-8DB5-C57CD246D1AD}" type="presOf" srcId="{C0C0265E-51CB-40C3-B26B-7FF14F1A74A7}" destId="{6296E077-ACFE-407A-B639-22F2973A159D}" srcOrd="0" destOrd="0" presId="urn:microsoft.com/office/officeart/2005/8/layout/cycle2"/>
    <dgm:cxn modelId="{A61FE4C1-A735-458D-8816-F0F6DE019485}" srcId="{2E8862E4-47B8-472D-8B97-1C87195EB2E8}" destId="{C0C0265E-51CB-40C3-B26B-7FF14F1A74A7}" srcOrd="2" destOrd="0" parTransId="{0B512503-4D25-4353-B2AA-A5E9C87CFE20}" sibTransId="{87AA3363-FDB0-4370-971C-7A325EFDFF5E}"/>
    <dgm:cxn modelId="{D8312EEA-28C5-487D-8045-B173E3E490D7}" type="presOf" srcId="{E5EEAAFE-BCC4-4712-A581-7A069494E693}" destId="{BE17D2B2-DB46-4520-9B37-06513455FE25}" srcOrd="0" destOrd="0" presId="urn:microsoft.com/office/officeart/2005/8/layout/cycle2"/>
    <dgm:cxn modelId="{B365EBEE-2A9F-4051-803C-E5E82EDD0E87}" type="presOf" srcId="{2E8862E4-47B8-472D-8B97-1C87195EB2E8}" destId="{73CD0316-90AE-4ABC-95BD-ADCEB94F7AE4}" srcOrd="0" destOrd="0" presId="urn:microsoft.com/office/officeart/2005/8/layout/cycle2"/>
    <dgm:cxn modelId="{995746FC-70CB-4B1D-8B00-B98A04AA4404}" type="presOf" srcId="{F12ECCF1-357C-4ADB-B852-3512DA0CE004}" destId="{E950401C-BC63-4A1F-9FA0-334D915C733B}" srcOrd="1" destOrd="0" presId="urn:microsoft.com/office/officeart/2005/8/layout/cycle2"/>
    <dgm:cxn modelId="{56E4F49D-05D1-4B1C-A4CB-CE38B67D6400}" type="presParOf" srcId="{73CD0316-90AE-4ABC-95BD-ADCEB94F7AE4}" destId="{30345649-363E-4E79-A86C-5599362FC4EA}" srcOrd="0" destOrd="0" presId="urn:microsoft.com/office/officeart/2005/8/layout/cycle2"/>
    <dgm:cxn modelId="{0F2AD74F-B041-41DD-91BC-8919FEAC3FC2}" type="presParOf" srcId="{73CD0316-90AE-4ABC-95BD-ADCEB94F7AE4}" destId="{BE17D2B2-DB46-4520-9B37-06513455FE25}" srcOrd="1" destOrd="0" presId="urn:microsoft.com/office/officeart/2005/8/layout/cycle2"/>
    <dgm:cxn modelId="{5D396DD1-E5F6-4407-9210-9E6D33519B6D}" type="presParOf" srcId="{BE17D2B2-DB46-4520-9B37-06513455FE25}" destId="{063CE2BC-10E1-407B-BFC7-9BD25F5D2D54}" srcOrd="0" destOrd="0" presId="urn:microsoft.com/office/officeart/2005/8/layout/cycle2"/>
    <dgm:cxn modelId="{574CD050-0E12-46E9-BE53-AB19BF8C09E9}" type="presParOf" srcId="{73CD0316-90AE-4ABC-95BD-ADCEB94F7AE4}" destId="{76ABB085-329A-49A7-962E-05BE6EB48CB5}" srcOrd="2" destOrd="0" presId="urn:microsoft.com/office/officeart/2005/8/layout/cycle2"/>
    <dgm:cxn modelId="{754BF2AA-A1B5-4EF5-9383-E6841A0A0525}" type="presParOf" srcId="{73CD0316-90AE-4ABC-95BD-ADCEB94F7AE4}" destId="{C72CED05-7EFD-48FE-8605-6934AB62F202}" srcOrd="3" destOrd="0" presId="urn:microsoft.com/office/officeart/2005/8/layout/cycle2"/>
    <dgm:cxn modelId="{1956BCC3-9621-41A1-8545-C894E31C848E}" type="presParOf" srcId="{C72CED05-7EFD-48FE-8605-6934AB62F202}" destId="{131D3F74-80E5-4605-A285-146D6AB92A21}" srcOrd="0" destOrd="0" presId="urn:microsoft.com/office/officeart/2005/8/layout/cycle2"/>
    <dgm:cxn modelId="{173B4CC3-D81D-448B-A581-F0E73DF2DB63}" type="presParOf" srcId="{73CD0316-90AE-4ABC-95BD-ADCEB94F7AE4}" destId="{6296E077-ACFE-407A-B639-22F2973A159D}" srcOrd="4" destOrd="0" presId="urn:microsoft.com/office/officeart/2005/8/layout/cycle2"/>
    <dgm:cxn modelId="{14C7B4A7-6B8F-477C-9AB6-65453C41E4EA}" type="presParOf" srcId="{73CD0316-90AE-4ABC-95BD-ADCEB94F7AE4}" destId="{374FB5CC-230F-42F9-8129-6E4E9B95EBA1}" srcOrd="5" destOrd="0" presId="urn:microsoft.com/office/officeart/2005/8/layout/cycle2"/>
    <dgm:cxn modelId="{14CF681D-C236-4AB8-932C-69D8A2528EAE}" type="presParOf" srcId="{374FB5CC-230F-42F9-8129-6E4E9B95EBA1}" destId="{C90DCEC4-BD92-4C40-9057-B231A4B46922}" srcOrd="0" destOrd="0" presId="urn:microsoft.com/office/officeart/2005/8/layout/cycle2"/>
    <dgm:cxn modelId="{BF6887AE-82B2-4784-BCF6-C70F6020ED1D}" type="presParOf" srcId="{73CD0316-90AE-4ABC-95BD-ADCEB94F7AE4}" destId="{7B166431-F91F-4E83-BF04-CE04E1E4F64C}" srcOrd="6" destOrd="0" presId="urn:microsoft.com/office/officeart/2005/8/layout/cycle2"/>
    <dgm:cxn modelId="{C96155CA-73B8-45A5-ADBB-75902A8D7A43}" type="presParOf" srcId="{73CD0316-90AE-4ABC-95BD-ADCEB94F7AE4}" destId="{55FA49A4-DBB5-4C66-801A-5DE38F18AB88}" srcOrd="7" destOrd="0" presId="urn:microsoft.com/office/officeart/2005/8/layout/cycle2"/>
    <dgm:cxn modelId="{F7E39D7B-D5D8-493F-AC77-800820A945D8}" type="presParOf" srcId="{55FA49A4-DBB5-4C66-801A-5DE38F18AB88}" destId="{AB47045D-25EA-4481-94B6-718011DB5ADE}" srcOrd="0" destOrd="0" presId="urn:microsoft.com/office/officeart/2005/8/layout/cycle2"/>
    <dgm:cxn modelId="{83A0E4C8-0281-43AA-B585-D02019275C76}" type="presParOf" srcId="{73CD0316-90AE-4ABC-95BD-ADCEB94F7AE4}" destId="{B5654263-41A1-43E5-A843-02CED496318A}" srcOrd="8" destOrd="0" presId="urn:microsoft.com/office/officeart/2005/8/layout/cycle2"/>
    <dgm:cxn modelId="{A055907E-0D5C-44A6-89DA-878E569F7B7E}" type="presParOf" srcId="{73CD0316-90AE-4ABC-95BD-ADCEB94F7AE4}" destId="{00F21279-3352-4DB6-85B3-AA0BF618E719}" srcOrd="9" destOrd="0" presId="urn:microsoft.com/office/officeart/2005/8/layout/cycle2"/>
    <dgm:cxn modelId="{178D7495-4734-4C2F-BE80-5152EC90F373}" type="presParOf" srcId="{00F21279-3352-4DB6-85B3-AA0BF618E719}" destId="{E950401C-BC63-4A1F-9FA0-334D915C733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862E4-47B8-472D-8B97-1C87195EB2E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AD63B9-1F13-49F1-A80A-9069C44D0421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3600" dirty="0"/>
            <a:t>Disputas de Ideias na </a:t>
          </a:r>
          <a:r>
            <a:rPr lang="pt-BR" sz="3600" dirty="0" err="1"/>
            <a:t>Sociedad</a:t>
          </a:r>
          <a:endParaRPr lang="pt-BR" sz="3600" dirty="0"/>
        </a:p>
      </dgm:t>
    </dgm:pt>
    <dgm:pt modelId="{EEABD1A4-5621-40AF-B3BE-820C2E388CC5}" type="parTrans" cxnId="{8450A762-DED6-4E4B-907A-D68590E8E569}">
      <dgm:prSet/>
      <dgm:spPr/>
      <dgm:t>
        <a:bodyPr/>
        <a:lstStyle/>
        <a:p>
          <a:endParaRPr lang="pt-BR" sz="3200"/>
        </a:p>
      </dgm:t>
    </dgm:pt>
    <dgm:pt modelId="{E5EEAAFE-BCC4-4712-A581-7A069494E693}" type="sibTrans" cxnId="{8450A762-DED6-4E4B-907A-D68590E8E569}">
      <dgm:prSet custT="1"/>
      <dgm:spPr>
        <a:solidFill>
          <a:srgbClr val="FF0000"/>
        </a:solidFill>
      </dgm:spPr>
      <dgm:t>
        <a:bodyPr/>
        <a:lstStyle/>
        <a:p>
          <a:endParaRPr lang="pt-BR" sz="3600"/>
        </a:p>
      </dgm:t>
    </dgm:pt>
    <dgm:pt modelId="{7DB40407-C7AD-4AA8-B45C-A90F539CE023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3600" dirty="0" err="1">
              <a:solidFill>
                <a:schemeClr val="tx1"/>
              </a:solidFill>
            </a:rPr>
            <a:t>Formaç</a:t>
          </a:r>
          <a:r>
            <a:rPr lang="pt-BR" sz="3600" dirty="0">
              <a:solidFill>
                <a:schemeClr val="tx1"/>
              </a:solidFill>
            </a:rPr>
            <a:t> Política e </a:t>
          </a:r>
          <a:r>
            <a:rPr lang="pt-BR" sz="3600" dirty="0" err="1">
              <a:solidFill>
                <a:schemeClr val="tx1"/>
              </a:solidFill>
            </a:rPr>
            <a:t>Ideológic</a:t>
          </a:r>
          <a:endParaRPr lang="pt-BR" sz="3600" dirty="0">
            <a:solidFill>
              <a:schemeClr val="tx1"/>
            </a:solidFill>
          </a:endParaRPr>
        </a:p>
      </dgm:t>
    </dgm:pt>
    <dgm:pt modelId="{36C07D6D-21ED-4635-985F-F16FB79F467C}" type="parTrans" cxnId="{AEE49E3E-2A3E-4C61-97D9-A580408F4A36}">
      <dgm:prSet/>
      <dgm:spPr/>
      <dgm:t>
        <a:bodyPr/>
        <a:lstStyle/>
        <a:p>
          <a:endParaRPr lang="pt-BR" sz="3200"/>
        </a:p>
      </dgm:t>
    </dgm:pt>
    <dgm:pt modelId="{0F12156E-C60A-454C-9815-AE393045D10C}" type="sibTrans" cxnId="{AEE49E3E-2A3E-4C61-97D9-A580408F4A36}">
      <dgm:prSet custT="1"/>
      <dgm:spPr>
        <a:solidFill>
          <a:srgbClr val="FFFF00"/>
        </a:solidFill>
      </dgm:spPr>
      <dgm:t>
        <a:bodyPr/>
        <a:lstStyle/>
        <a:p>
          <a:endParaRPr lang="pt-BR" sz="3600"/>
        </a:p>
      </dgm:t>
    </dgm:pt>
    <dgm:pt modelId="{C0C0265E-51CB-40C3-B26B-7FF14F1A74A7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3600" dirty="0">
              <a:solidFill>
                <a:schemeClr val="tx1"/>
              </a:solidFill>
            </a:rPr>
            <a:t>Trabalho de Base</a:t>
          </a:r>
        </a:p>
      </dgm:t>
    </dgm:pt>
    <dgm:pt modelId="{0B512503-4D25-4353-B2AA-A5E9C87CFE20}" type="parTrans" cxnId="{A61FE4C1-A735-458D-8816-F0F6DE019485}">
      <dgm:prSet/>
      <dgm:spPr/>
      <dgm:t>
        <a:bodyPr/>
        <a:lstStyle/>
        <a:p>
          <a:endParaRPr lang="pt-BR" sz="3200"/>
        </a:p>
      </dgm:t>
    </dgm:pt>
    <dgm:pt modelId="{87AA3363-FDB0-4370-971C-7A325EFDFF5E}" type="sibTrans" cxnId="{A61FE4C1-A735-458D-8816-F0F6DE01948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pt-BR" sz="3600"/>
        </a:p>
      </dgm:t>
    </dgm:pt>
    <dgm:pt modelId="{A0D31F82-ED24-4A12-85C8-22C5DDB24675}">
      <dgm:prSet phldrT="[Texto]" custT="1"/>
      <dgm:spPr/>
      <dgm:t>
        <a:bodyPr/>
        <a:lstStyle/>
        <a:p>
          <a:r>
            <a:rPr lang="pt-BR" sz="3600" dirty="0" err="1"/>
            <a:t>Enraiza-mento</a:t>
          </a:r>
          <a:endParaRPr lang="pt-BR" sz="3600" dirty="0"/>
        </a:p>
      </dgm:t>
    </dgm:pt>
    <dgm:pt modelId="{E16F982C-6084-4E3E-9266-03F41AD8CA5A}" type="parTrans" cxnId="{76696115-71EA-4604-85C5-66BBD142F0C6}">
      <dgm:prSet/>
      <dgm:spPr/>
      <dgm:t>
        <a:bodyPr/>
        <a:lstStyle/>
        <a:p>
          <a:endParaRPr lang="pt-BR" sz="3200"/>
        </a:p>
      </dgm:t>
    </dgm:pt>
    <dgm:pt modelId="{64BC1540-D7DD-4001-87C9-DF6052F21719}" type="sibTrans" cxnId="{76696115-71EA-4604-85C5-66BBD142F0C6}">
      <dgm:prSet custT="1"/>
      <dgm:spPr/>
      <dgm:t>
        <a:bodyPr/>
        <a:lstStyle/>
        <a:p>
          <a:endParaRPr lang="pt-BR" sz="3600"/>
        </a:p>
      </dgm:t>
    </dgm:pt>
    <dgm:pt modelId="{31B1E083-7735-4C3D-A4BC-C26C47C079A8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3600" dirty="0"/>
            <a:t>Unidade</a:t>
          </a:r>
        </a:p>
      </dgm:t>
    </dgm:pt>
    <dgm:pt modelId="{1140C6C6-6851-4463-AA5F-90CAD434F674}" type="parTrans" cxnId="{906DE60F-4CE9-4D8E-91FD-B5F0D890B2C6}">
      <dgm:prSet/>
      <dgm:spPr/>
      <dgm:t>
        <a:bodyPr/>
        <a:lstStyle/>
        <a:p>
          <a:endParaRPr lang="pt-BR" sz="3200"/>
        </a:p>
      </dgm:t>
    </dgm:pt>
    <dgm:pt modelId="{F12ECCF1-357C-4ADB-B852-3512DA0CE004}" type="sibTrans" cxnId="{906DE60F-4CE9-4D8E-91FD-B5F0D890B2C6}">
      <dgm:prSet custT="1"/>
      <dgm:spPr>
        <a:solidFill>
          <a:srgbClr val="92D050"/>
        </a:solidFill>
      </dgm:spPr>
      <dgm:t>
        <a:bodyPr/>
        <a:lstStyle/>
        <a:p>
          <a:endParaRPr lang="pt-BR" sz="3600"/>
        </a:p>
      </dgm:t>
    </dgm:pt>
    <dgm:pt modelId="{73CD0316-90AE-4ABC-95BD-ADCEB94F7AE4}" type="pres">
      <dgm:prSet presAssocID="{2E8862E4-47B8-472D-8B97-1C87195EB2E8}" presName="cycle" presStyleCnt="0">
        <dgm:presLayoutVars>
          <dgm:dir/>
          <dgm:resizeHandles val="exact"/>
        </dgm:presLayoutVars>
      </dgm:prSet>
      <dgm:spPr/>
    </dgm:pt>
    <dgm:pt modelId="{30345649-363E-4E79-A86C-5599362FC4EA}" type="pres">
      <dgm:prSet presAssocID="{BFAD63B9-1F13-49F1-A80A-9069C44D0421}" presName="node" presStyleLbl="node1" presStyleIdx="0" presStyleCnt="5">
        <dgm:presLayoutVars>
          <dgm:bulletEnabled val="1"/>
        </dgm:presLayoutVars>
      </dgm:prSet>
      <dgm:spPr/>
    </dgm:pt>
    <dgm:pt modelId="{BE17D2B2-DB46-4520-9B37-06513455FE25}" type="pres">
      <dgm:prSet presAssocID="{E5EEAAFE-BCC4-4712-A581-7A069494E693}" presName="sibTrans" presStyleLbl="sibTrans2D1" presStyleIdx="0" presStyleCnt="5"/>
      <dgm:spPr/>
    </dgm:pt>
    <dgm:pt modelId="{063CE2BC-10E1-407B-BFC7-9BD25F5D2D54}" type="pres">
      <dgm:prSet presAssocID="{E5EEAAFE-BCC4-4712-A581-7A069494E693}" presName="connectorText" presStyleLbl="sibTrans2D1" presStyleIdx="0" presStyleCnt="5"/>
      <dgm:spPr/>
    </dgm:pt>
    <dgm:pt modelId="{76ABB085-329A-49A7-962E-05BE6EB48CB5}" type="pres">
      <dgm:prSet presAssocID="{7DB40407-C7AD-4AA8-B45C-A90F539CE023}" presName="node" presStyleLbl="node1" presStyleIdx="1" presStyleCnt="5">
        <dgm:presLayoutVars>
          <dgm:bulletEnabled val="1"/>
        </dgm:presLayoutVars>
      </dgm:prSet>
      <dgm:spPr/>
    </dgm:pt>
    <dgm:pt modelId="{C72CED05-7EFD-48FE-8605-6934AB62F202}" type="pres">
      <dgm:prSet presAssocID="{0F12156E-C60A-454C-9815-AE393045D10C}" presName="sibTrans" presStyleLbl="sibTrans2D1" presStyleIdx="1" presStyleCnt="5"/>
      <dgm:spPr/>
    </dgm:pt>
    <dgm:pt modelId="{131D3F74-80E5-4605-A285-146D6AB92A21}" type="pres">
      <dgm:prSet presAssocID="{0F12156E-C60A-454C-9815-AE393045D10C}" presName="connectorText" presStyleLbl="sibTrans2D1" presStyleIdx="1" presStyleCnt="5"/>
      <dgm:spPr/>
    </dgm:pt>
    <dgm:pt modelId="{6296E077-ACFE-407A-B639-22F2973A159D}" type="pres">
      <dgm:prSet presAssocID="{C0C0265E-51CB-40C3-B26B-7FF14F1A74A7}" presName="node" presStyleLbl="node1" presStyleIdx="2" presStyleCnt="5">
        <dgm:presLayoutVars>
          <dgm:bulletEnabled val="1"/>
        </dgm:presLayoutVars>
      </dgm:prSet>
      <dgm:spPr/>
    </dgm:pt>
    <dgm:pt modelId="{374FB5CC-230F-42F9-8129-6E4E9B95EBA1}" type="pres">
      <dgm:prSet presAssocID="{87AA3363-FDB0-4370-971C-7A325EFDFF5E}" presName="sibTrans" presStyleLbl="sibTrans2D1" presStyleIdx="2" presStyleCnt="5"/>
      <dgm:spPr/>
    </dgm:pt>
    <dgm:pt modelId="{C90DCEC4-BD92-4C40-9057-B231A4B46922}" type="pres">
      <dgm:prSet presAssocID="{87AA3363-FDB0-4370-971C-7A325EFDFF5E}" presName="connectorText" presStyleLbl="sibTrans2D1" presStyleIdx="2" presStyleCnt="5"/>
      <dgm:spPr/>
    </dgm:pt>
    <dgm:pt modelId="{7B166431-F91F-4E83-BF04-CE04E1E4F64C}" type="pres">
      <dgm:prSet presAssocID="{A0D31F82-ED24-4A12-85C8-22C5DDB24675}" presName="node" presStyleLbl="node1" presStyleIdx="3" presStyleCnt="5">
        <dgm:presLayoutVars>
          <dgm:bulletEnabled val="1"/>
        </dgm:presLayoutVars>
      </dgm:prSet>
      <dgm:spPr/>
    </dgm:pt>
    <dgm:pt modelId="{55FA49A4-DBB5-4C66-801A-5DE38F18AB88}" type="pres">
      <dgm:prSet presAssocID="{64BC1540-D7DD-4001-87C9-DF6052F21719}" presName="sibTrans" presStyleLbl="sibTrans2D1" presStyleIdx="3" presStyleCnt="5"/>
      <dgm:spPr/>
    </dgm:pt>
    <dgm:pt modelId="{AB47045D-25EA-4481-94B6-718011DB5ADE}" type="pres">
      <dgm:prSet presAssocID="{64BC1540-D7DD-4001-87C9-DF6052F21719}" presName="connectorText" presStyleLbl="sibTrans2D1" presStyleIdx="3" presStyleCnt="5"/>
      <dgm:spPr/>
    </dgm:pt>
    <dgm:pt modelId="{B5654263-41A1-43E5-A843-02CED496318A}" type="pres">
      <dgm:prSet presAssocID="{31B1E083-7735-4C3D-A4BC-C26C47C079A8}" presName="node" presStyleLbl="node1" presStyleIdx="4" presStyleCnt="5" custRadScaleRad="99357" custRadScaleInc="401">
        <dgm:presLayoutVars>
          <dgm:bulletEnabled val="1"/>
        </dgm:presLayoutVars>
      </dgm:prSet>
      <dgm:spPr/>
    </dgm:pt>
    <dgm:pt modelId="{00F21279-3352-4DB6-85B3-AA0BF618E719}" type="pres">
      <dgm:prSet presAssocID="{F12ECCF1-357C-4ADB-B852-3512DA0CE004}" presName="sibTrans" presStyleLbl="sibTrans2D1" presStyleIdx="4" presStyleCnt="5"/>
      <dgm:spPr/>
    </dgm:pt>
    <dgm:pt modelId="{E950401C-BC63-4A1F-9FA0-334D915C733B}" type="pres">
      <dgm:prSet presAssocID="{F12ECCF1-357C-4ADB-B852-3512DA0CE004}" presName="connectorText" presStyleLbl="sibTrans2D1" presStyleIdx="4" presStyleCnt="5"/>
      <dgm:spPr/>
    </dgm:pt>
  </dgm:ptLst>
  <dgm:cxnLst>
    <dgm:cxn modelId="{906DE60F-4CE9-4D8E-91FD-B5F0D890B2C6}" srcId="{2E8862E4-47B8-472D-8B97-1C87195EB2E8}" destId="{31B1E083-7735-4C3D-A4BC-C26C47C079A8}" srcOrd="4" destOrd="0" parTransId="{1140C6C6-6851-4463-AA5F-90CAD434F674}" sibTransId="{F12ECCF1-357C-4ADB-B852-3512DA0CE004}"/>
    <dgm:cxn modelId="{76696115-71EA-4604-85C5-66BBD142F0C6}" srcId="{2E8862E4-47B8-472D-8B97-1C87195EB2E8}" destId="{A0D31F82-ED24-4A12-85C8-22C5DDB24675}" srcOrd="3" destOrd="0" parTransId="{E16F982C-6084-4E3E-9266-03F41AD8CA5A}" sibTransId="{64BC1540-D7DD-4001-87C9-DF6052F21719}"/>
    <dgm:cxn modelId="{49780F1F-63ED-4DD9-930C-C55D2F9C76DC}" type="presOf" srcId="{87AA3363-FDB0-4370-971C-7A325EFDFF5E}" destId="{374FB5CC-230F-42F9-8129-6E4E9B95EBA1}" srcOrd="0" destOrd="0" presId="urn:microsoft.com/office/officeart/2005/8/layout/cycle2"/>
    <dgm:cxn modelId="{50B18E27-5007-4A4E-BF5A-112FD01DED42}" type="presOf" srcId="{E5EEAAFE-BCC4-4712-A581-7A069494E693}" destId="{063CE2BC-10E1-407B-BFC7-9BD25F5D2D54}" srcOrd="1" destOrd="0" presId="urn:microsoft.com/office/officeart/2005/8/layout/cycle2"/>
    <dgm:cxn modelId="{AF185639-94FE-4C22-BCED-54844177960D}" type="presOf" srcId="{7DB40407-C7AD-4AA8-B45C-A90F539CE023}" destId="{76ABB085-329A-49A7-962E-05BE6EB48CB5}" srcOrd="0" destOrd="0" presId="urn:microsoft.com/office/officeart/2005/8/layout/cycle2"/>
    <dgm:cxn modelId="{CA6D493C-48FC-4234-BCD0-5A9E496AE67F}" type="presOf" srcId="{64BC1540-D7DD-4001-87C9-DF6052F21719}" destId="{AB47045D-25EA-4481-94B6-718011DB5ADE}" srcOrd="1" destOrd="0" presId="urn:microsoft.com/office/officeart/2005/8/layout/cycle2"/>
    <dgm:cxn modelId="{AEE49E3E-2A3E-4C61-97D9-A580408F4A36}" srcId="{2E8862E4-47B8-472D-8B97-1C87195EB2E8}" destId="{7DB40407-C7AD-4AA8-B45C-A90F539CE023}" srcOrd="1" destOrd="0" parTransId="{36C07D6D-21ED-4635-985F-F16FB79F467C}" sibTransId="{0F12156E-C60A-454C-9815-AE393045D10C}"/>
    <dgm:cxn modelId="{8450A762-DED6-4E4B-907A-D68590E8E569}" srcId="{2E8862E4-47B8-472D-8B97-1C87195EB2E8}" destId="{BFAD63B9-1F13-49F1-A80A-9069C44D0421}" srcOrd="0" destOrd="0" parTransId="{EEABD1A4-5621-40AF-B3BE-820C2E388CC5}" sibTransId="{E5EEAAFE-BCC4-4712-A581-7A069494E693}"/>
    <dgm:cxn modelId="{3DADA266-0CB7-457B-8634-263810C23C1E}" type="presOf" srcId="{0F12156E-C60A-454C-9815-AE393045D10C}" destId="{131D3F74-80E5-4605-A285-146D6AB92A21}" srcOrd="1" destOrd="0" presId="urn:microsoft.com/office/officeart/2005/8/layout/cycle2"/>
    <dgm:cxn modelId="{D88A904A-BBA2-4C28-A085-250958D0A609}" type="presOf" srcId="{BFAD63B9-1F13-49F1-A80A-9069C44D0421}" destId="{30345649-363E-4E79-A86C-5599362FC4EA}" srcOrd="0" destOrd="0" presId="urn:microsoft.com/office/officeart/2005/8/layout/cycle2"/>
    <dgm:cxn modelId="{B796684C-F267-41F4-87A8-8F75DD071EBE}" type="presOf" srcId="{F12ECCF1-357C-4ADB-B852-3512DA0CE004}" destId="{00F21279-3352-4DB6-85B3-AA0BF618E719}" srcOrd="0" destOrd="0" presId="urn:microsoft.com/office/officeart/2005/8/layout/cycle2"/>
    <dgm:cxn modelId="{C5431F51-8EBF-41D9-ACE2-381DB01065C9}" type="presOf" srcId="{0F12156E-C60A-454C-9815-AE393045D10C}" destId="{C72CED05-7EFD-48FE-8605-6934AB62F202}" srcOrd="0" destOrd="0" presId="urn:microsoft.com/office/officeart/2005/8/layout/cycle2"/>
    <dgm:cxn modelId="{052CF05A-F1BF-4B20-BC87-23CB44FBB6FB}" type="presOf" srcId="{64BC1540-D7DD-4001-87C9-DF6052F21719}" destId="{55FA49A4-DBB5-4C66-801A-5DE38F18AB88}" srcOrd="0" destOrd="0" presId="urn:microsoft.com/office/officeart/2005/8/layout/cycle2"/>
    <dgm:cxn modelId="{F5124D80-0879-4D25-9DB1-63FB10E42ABA}" type="presOf" srcId="{87AA3363-FDB0-4370-971C-7A325EFDFF5E}" destId="{C90DCEC4-BD92-4C40-9057-B231A4B46922}" srcOrd="1" destOrd="0" presId="urn:microsoft.com/office/officeart/2005/8/layout/cycle2"/>
    <dgm:cxn modelId="{A3A1E182-02BF-4D9E-855C-3E7F320E8CF8}" type="presOf" srcId="{31B1E083-7735-4C3D-A4BC-C26C47C079A8}" destId="{B5654263-41A1-43E5-A843-02CED496318A}" srcOrd="0" destOrd="0" presId="urn:microsoft.com/office/officeart/2005/8/layout/cycle2"/>
    <dgm:cxn modelId="{4B77CCB2-370A-4687-81BA-5DCE87304782}" type="presOf" srcId="{A0D31F82-ED24-4A12-85C8-22C5DDB24675}" destId="{7B166431-F91F-4E83-BF04-CE04E1E4F64C}" srcOrd="0" destOrd="0" presId="urn:microsoft.com/office/officeart/2005/8/layout/cycle2"/>
    <dgm:cxn modelId="{1D66BDBC-3584-4420-8DB5-C57CD246D1AD}" type="presOf" srcId="{C0C0265E-51CB-40C3-B26B-7FF14F1A74A7}" destId="{6296E077-ACFE-407A-B639-22F2973A159D}" srcOrd="0" destOrd="0" presId="urn:microsoft.com/office/officeart/2005/8/layout/cycle2"/>
    <dgm:cxn modelId="{A61FE4C1-A735-458D-8816-F0F6DE019485}" srcId="{2E8862E4-47B8-472D-8B97-1C87195EB2E8}" destId="{C0C0265E-51CB-40C3-B26B-7FF14F1A74A7}" srcOrd="2" destOrd="0" parTransId="{0B512503-4D25-4353-B2AA-A5E9C87CFE20}" sibTransId="{87AA3363-FDB0-4370-971C-7A325EFDFF5E}"/>
    <dgm:cxn modelId="{D8312EEA-28C5-487D-8045-B173E3E490D7}" type="presOf" srcId="{E5EEAAFE-BCC4-4712-A581-7A069494E693}" destId="{BE17D2B2-DB46-4520-9B37-06513455FE25}" srcOrd="0" destOrd="0" presId="urn:microsoft.com/office/officeart/2005/8/layout/cycle2"/>
    <dgm:cxn modelId="{B365EBEE-2A9F-4051-803C-E5E82EDD0E87}" type="presOf" srcId="{2E8862E4-47B8-472D-8B97-1C87195EB2E8}" destId="{73CD0316-90AE-4ABC-95BD-ADCEB94F7AE4}" srcOrd="0" destOrd="0" presId="urn:microsoft.com/office/officeart/2005/8/layout/cycle2"/>
    <dgm:cxn modelId="{995746FC-70CB-4B1D-8B00-B98A04AA4404}" type="presOf" srcId="{F12ECCF1-357C-4ADB-B852-3512DA0CE004}" destId="{E950401C-BC63-4A1F-9FA0-334D915C733B}" srcOrd="1" destOrd="0" presId="urn:microsoft.com/office/officeart/2005/8/layout/cycle2"/>
    <dgm:cxn modelId="{56E4F49D-05D1-4B1C-A4CB-CE38B67D6400}" type="presParOf" srcId="{73CD0316-90AE-4ABC-95BD-ADCEB94F7AE4}" destId="{30345649-363E-4E79-A86C-5599362FC4EA}" srcOrd="0" destOrd="0" presId="urn:microsoft.com/office/officeart/2005/8/layout/cycle2"/>
    <dgm:cxn modelId="{0F2AD74F-B041-41DD-91BC-8919FEAC3FC2}" type="presParOf" srcId="{73CD0316-90AE-4ABC-95BD-ADCEB94F7AE4}" destId="{BE17D2B2-DB46-4520-9B37-06513455FE25}" srcOrd="1" destOrd="0" presId="urn:microsoft.com/office/officeart/2005/8/layout/cycle2"/>
    <dgm:cxn modelId="{5D396DD1-E5F6-4407-9210-9E6D33519B6D}" type="presParOf" srcId="{BE17D2B2-DB46-4520-9B37-06513455FE25}" destId="{063CE2BC-10E1-407B-BFC7-9BD25F5D2D54}" srcOrd="0" destOrd="0" presId="urn:microsoft.com/office/officeart/2005/8/layout/cycle2"/>
    <dgm:cxn modelId="{574CD050-0E12-46E9-BE53-AB19BF8C09E9}" type="presParOf" srcId="{73CD0316-90AE-4ABC-95BD-ADCEB94F7AE4}" destId="{76ABB085-329A-49A7-962E-05BE6EB48CB5}" srcOrd="2" destOrd="0" presId="urn:microsoft.com/office/officeart/2005/8/layout/cycle2"/>
    <dgm:cxn modelId="{754BF2AA-A1B5-4EF5-9383-E6841A0A0525}" type="presParOf" srcId="{73CD0316-90AE-4ABC-95BD-ADCEB94F7AE4}" destId="{C72CED05-7EFD-48FE-8605-6934AB62F202}" srcOrd="3" destOrd="0" presId="urn:microsoft.com/office/officeart/2005/8/layout/cycle2"/>
    <dgm:cxn modelId="{1956BCC3-9621-41A1-8545-C894E31C848E}" type="presParOf" srcId="{C72CED05-7EFD-48FE-8605-6934AB62F202}" destId="{131D3F74-80E5-4605-A285-146D6AB92A21}" srcOrd="0" destOrd="0" presId="urn:microsoft.com/office/officeart/2005/8/layout/cycle2"/>
    <dgm:cxn modelId="{173B4CC3-D81D-448B-A581-F0E73DF2DB63}" type="presParOf" srcId="{73CD0316-90AE-4ABC-95BD-ADCEB94F7AE4}" destId="{6296E077-ACFE-407A-B639-22F2973A159D}" srcOrd="4" destOrd="0" presId="urn:microsoft.com/office/officeart/2005/8/layout/cycle2"/>
    <dgm:cxn modelId="{14C7B4A7-6B8F-477C-9AB6-65453C41E4EA}" type="presParOf" srcId="{73CD0316-90AE-4ABC-95BD-ADCEB94F7AE4}" destId="{374FB5CC-230F-42F9-8129-6E4E9B95EBA1}" srcOrd="5" destOrd="0" presId="urn:microsoft.com/office/officeart/2005/8/layout/cycle2"/>
    <dgm:cxn modelId="{14CF681D-C236-4AB8-932C-69D8A2528EAE}" type="presParOf" srcId="{374FB5CC-230F-42F9-8129-6E4E9B95EBA1}" destId="{C90DCEC4-BD92-4C40-9057-B231A4B46922}" srcOrd="0" destOrd="0" presId="urn:microsoft.com/office/officeart/2005/8/layout/cycle2"/>
    <dgm:cxn modelId="{BF6887AE-82B2-4784-BCF6-C70F6020ED1D}" type="presParOf" srcId="{73CD0316-90AE-4ABC-95BD-ADCEB94F7AE4}" destId="{7B166431-F91F-4E83-BF04-CE04E1E4F64C}" srcOrd="6" destOrd="0" presId="urn:microsoft.com/office/officeart/2005/8/layout/cycle2"/>
    <dgm:cxn modelId="{C96155CA-73B8-45A5-ADBB-75902A8D7A43}" type="presParOf" srcId="{73CD0316-90AE-4ABC-95BD-ADCEB94F7AE4}" destId="{55FA49A4-DBB5-4C66-801A-5DE38F18AB88}" srcOrd="7" destOrd="0" presId="urn:microsoft.com/office/officeart/2005/8/layout/cycle2"/>
    <dgm:cxn modelId="{F7E39D7B-D5D8-493F-AC77-800820A945D8}" type="presParOf" srcId="{55FA49A4-DBB5-4C66-801A-5DE38F18AB88}" destId="{AB47045D-25EA-4481-94B6-718011DB5ADE}" srcOrd="0" destOrd="0" presId="urn:microsoft.com/office/officeart/2005/8/layout/cycle2"/>
    <dgm:cxn modelId="{83A0E4C8-0281-43AA-B585-D02019275C76}" type="presParOf" srcId="{73CD0316-90AE-4ABC-95BD-ADCEB94F7AE4}" destId="{B5654263-41A1-43E5-A843-02CED496318A}" srcOrd="8" destOrd="0" presId="urn:microsoft.com/office/officeart/2005/8/layout/cycle2"/>
    <dgm:cxn modelId="{A055907E-0D5C-44A6-89DA-878E569F7B7E}" type="presParOf" srcId="{73CD0316-90AE-4ABC-95BD-ADCEB94F7AE4}" destId="{00F21279-3352-4DB6-85B3-AA0BF618E719}" srcOrd="9" destOrd="0" presId="urn:microsoft.com/office/officeart/2005/8/layout/cycle2"/>
    <dgm:cxn modelId="{178D7495-4734-4C2F-BE80-5152EC90F373}" type="presParOf" srcId="{00F21279-3352-4DB6-85B3-AA0BF618E719}" destId="{E950401C-BC63-4A1F-9FA0-334D915C733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5649-363E-4E79-A86C-5599362FC4EA}">
      <dsp:nvSpPr>
        <dsp:cNvPr id="0" name=""/>
        <dsp:cNvSpPr/>
      </dsp:nvSpPr>
      <dsp:spPr>
        <a:xfrm>
          <a:off x="3847927" y="2190"/>
          <a:ext cx="2673296" cy="267329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Fogo</a:t>
          </a:r>
        </a:p>
      </dsp:txBody>
      <dsp:txXfrm>
        <a:off x="4239422" y="393685"/>
        <a:ext cx="1890306" cy="1890306"/>
      </dsp:txXfrm>
    </dsp:sp>
    <dsp:sp modelId="{BE17D2B2-DB46-4520-9B37-06513455FE25}">
      <dsp:nvSpPr>
        <dsp:cNvPr id="0" name=""/>
        <dsp:cNvSpPr/>
      </dsp:nvSpPr>
      <dsp:spPr>
        <a:xfrm rot="2160000">
          <a:off x="6436915" y="2056027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6457295" y="2173752"/>
        <a:ext cx="497978" cy="541343"/>
      </dsp:txXfrm>
    </dsp:sp>
    <dsp:sp modelId="{76ABB085-329A-49A7-962E-05BE6EB48CB5}">
      <dsp:nvSpPr>
        <dsp:cNvPr id="0" name=""/>
        <dsp:cNvSpPr/>
      </dsp:nvSpPr>
      <dsp:spPr>
        <a:xfrm>
          <a:off x="7096581" y="2362475"/>
          <a:ext cx="2673296" cy="267329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solidFill>
                <a:schemeClr val="tx1"/>
              </a:solidFill>
            </a:rPr>
            <a:t>Terra</a:t>
          </a:r>
        </a:p>
      </dsp:txBody>
      <dsp:txXfrm>
        <a:off x="7488076" y="2753970"/>
        <a:ext cx="1890306" cy="1890306"/>
      </dsp:txXfrm>
    </dsp:sp>
    <dsp:sp modelId="{C72CED05-7EFD-48FE-8605-6934AB62F202}">
      <dsp:nvSpPr>
        <dsp:cNvPr id="0" name=""/>
        <dsp:cNvSpPr/>
      </dsp:nvSpPr>
      <dsp:spPr>
        <a:xfrm rot="6480000">
          <a:off x="7463314" y="5138367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7602999" y="5217327"/>
        <a:ext cx="497978" cy="541343"/>
      </dsp:txXfrm>
    </dsp:sp>
    <dsp:sp modelId="{6296E077-ACFE-407A-B639-22F2973A159D}">
      <dsp:nvSpPr>
        <dsp:cNvPr id="0" name=""/>
        <dsp:cNvSpPr/>
      </dsp:nvSpPr>
      <dsp:spPr>
        <a:xfrm>
          <a:off x="5855705" y="6181496"/>
          <a:ext cx="2673296" cy="267329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solidFill>
                <a:schemeClr val="tx1"/>
              </a:solidFill>
            </a:rPr>
            <a:t>Metal</a:t>
          </a:r>
        </a:p>
      </dsp:txBody>
      <dsp:txXfrm>
        <a:off x="6247200" y="6572991"/>
        <a:ext cx="1890306" cy="1890306"/>
      </dsp:txXfrm>
    </dsp:sp>
    <dsp:sp modelId="{374FB5CC-230F-42F9-8129-6E4E9B95EBA1}">
      <dsp:nvSpPr>
        <dsp:cNvPr id="0" name=""/>
        <dsp:cNvSpPr/>
      </dsp:nvSpPr>
      <dsp:spPr>
        <a:xfrm rot="10800000">
          <a:off x="4849011" y="7067026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5062430" y="7247473"/>
        <a:ext cx="497978" cy="541343"/>
      </dsp:txXfrm>
    </dsp:sp>
    <dsp:sp modelId="{7B166431-F91F-4E83-BF04-CE04E1E4F64C}">
      <dsp:nvSpPr>
        <dsp:cNvPr id="0" name=""/>
        <dsp:cNvSpPr/>
      </dsp:nvSpPr>
      <dsp:spPr>
        <a:xfrm>
          <a:off x="1840149" y="6181496"/>
          <a:ext cx="2673296" cy="267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Água</a:t>
          </a:r>
        </a:p>
      </dsp:txBody>
      <dsp:txXfrm>
        <a:off x="2231644" y="6572991"/>
        <a:ext cx="1890306" cy="1890306"/>
      </dsp:txXfrm>
    </dsp:sp>
    <dsp:sp modelId="{55FA49A4-DBB5-4C66-801A-5DE38F18AB88}">
      <dsp:nvSpPr>
        <dsp:cNvPr id="0" name=""/>
        <dsp:cNvSpPr/>
      </dsp:nvSpPr>
      <dsp:spPr>
        <a:xfrm rot="15139552">
          <a:off x="2220089" y="5175943"/>
          <a:ext cx="708252" cy="902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2358581" y="5457613"/>
        <a:ext cx="495776" cy="541343"/>
      </dsp:txXfrm>
    </dsp:sp>
    <dsp:sp modelId="{B5654263-41A1-43E5-A843-02CED496318A}">
      <dsp:nvSpPr>
        <dsp:cNvPr id="0" name=""/>
        <dsp:cNvSpPr/>
      </dsp:nvSpPr>
      <dsp:spPr>
        <a:xfrm>
          <a:off x="622815" y="2361133"/>
          <a:ext cx="2673296" cy="267329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Madeira</a:t>
          </a:r>
        </a:p>
      </dsp:txBody>
      <dsp:txXfrm>
        <a:off x="1014310" y="2752628"/>
        <a:ext cx="1890306" cy="1890306"/>
      </dsp:txXfrm>
    </dsp:sp>
    <dsp:sp modelId="{00F21279-3352-4DB6-85B3-AA0BF618E719}">
      <dsp:nvSpPr>
        <dsp:cNvPr id="0" name=""/>
        <dsp:cNvSpPr/>
      </dsp:nvSpPr>
      <dsp:spPr>
        <a:xfrm rot="19429029">
          <a:off x="3205560" y="2078902"/>
          <a:ext cx="700896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3225837" y="2321417"/>
        <a:ext cx="490627" cy="541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5649-363E-4E79-A86C-5599362FC4EA}">
      <dsp:nvSpPr>
        <dsp:cNvPr id="0" name=""/>
        <dsp:cNvSpPr/>
      </dsp:nvSpPr>
      <dsp:spPr>
        <a:xfrm>
          <a:off x="3847927" y="2190"/>
          <a:ext cx="2673296" cy="267329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O que fazer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Desafios</a:t>
          </a:r>
        </a:p>
      </dsp:txBody>
      <dsp:txXfrm>
        <a:off x="4239422" y="393685"/>
        <a:ext cx="1890306" cy="1890306"/>
      </dsp:txXfrm>
    </dsp:sp>
    <dsp:sp modelId="{BE17D2B2-DB46-4520-9B37-06513455FE25}">
      <dsp:nvSpPr>
        <dsp:cNvPr id="0" name=""/>
        <dsp:cNvSpPr/>
      </dsp:nvSpPr>
      <dsp:spPr>
        <a:xfrm rot="2160000">
          <a:off x="6436915" y="2056027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6457295" y="2173752"/>
        <a:ext cx="497978" cy="541343"/>
      </dsp:txXfrm>
    </dsp:sp>
    <dsp:sp modelId="{76ABB085-329A-49A7-962E-05BE6EB48CB5}">
      <dsp:nvSpPr>
        <dsp:cNvPr id="0" name=""/>
        <dsp:cNvSpPr/>
      </dsp:nvSpPr>
      <dsp:spPr>
        <a:xfrm>
          <a:off x="7096581" y="2362475"/>
          <a:ext cx="2673296" cy="267329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solidFill>
                <a:schemeClr val="tx1"/>
              </a:solidFill>
            </a:rPr>
            <a:t>Verso e </a:t>
          </a:r>
          <a:r>
            <a:rPr lang="pt-BR" sz="4000" kern="1200" dirty="0" err="1">
              <a:solidFill>
                <a:schemeClr val="tx1"/>
              </a:solidFill>
            </a:rPr>
            <a:t>Sub-verso</a:t>
          </a:r>
          <a:endParaRPr lang="pt-BR" sz="4000" kern="1200" dirty="0">
            <a:solidFill>
              <a:schemeClr val="tx1"/>
            </a:solidFill>
          </a:endParaRPr>
        </a:p>
      </dsp:txBody>
      <dsp:txXfrm>
        <a:off x="7488076" y="2753970"/>
        <a:ext cx="1890306" cy="1890306"/>
      </dsp:txXfrm>
    </dsp:sp>
    <dsp:sp modelId="{C72CED05-7EFD-48FE-8605-6934AB62F202}">
      <dsp:nvSpPr>
        <dsp:cNvPr id="0" name=""/>
        <dsp:cNvSpPr/>
      </dsp:nvSpPr>
      <dsp:spPr>
        <a:xfrm rot="6480000">
          <a:off x="7463314" y="5138367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7602999" y="5217327"/>
        <a:ext cx="497978" cy="541343"/>
      </dsp:txXfrm>
    </dsp:sp>
    <dsp:sp modelId="{6296E077-ACFE-407A-B639-22F2973A159D}">
      <dsp:nvSpPr>
        <dsp:cNvPr id="0" name=""/>
        <dsp:cNvSpPr/>
      </dsp:nvSpPr>
      <dsp:spPr>
        <a:xfrm>
          <a:off x="5855705" y="6181496"/>
          <a:ext cx="2673296" cy="267329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solidFill>
                <a:schemeClr val="tx1"/>
              </a:solidFill>
            </a:rPr>
            <a:t>Visão Classista</a:t>
          </a:r>
        </a:p>
      </dsp:txBody>
      <dsp:txXfrm>
        <a:off x="6247200" y="6572991"/>
        <a:ext cx="1890306" cy="1890306"/>
      </dsp:txXfrm>
    </dsp:sp>
    <dsp:sp modelId="{374FB5CC-230F-42F9-8129-6E4E9B95EBA1}">
      <dsp:nvSpPr>
        <dsp:cNvPr id="0" name=""/>
        <dsp:cNvSpPr/>
      </dsp:nvSpPr>
      <dsp:spPr>
        <a:xfrm rot="10800000">
          <a:off x="4849011" y="7067026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5062430" y="7247473"/>
        <a:ext cx="497978" cy="541343"/>
      </dsp:txXfrm>
    </dsp:sp>
    <dsp:sp modelId="{7B166431-F91F-4E83-BF04-CE04E1E4F64C}">
      <dsp:nvSpPr>
        <dsp:cNvPr id="0" name=""/>
        <dsp:cNvSpPr/>
      </dsp:nvSpPr>
      <dsp:spPr>
        <a:xfrm>
          <a:off x="1840149" y="6181496"/>
          <a:ext cx="2673296" cy="267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 err="1"/>
            <a:t>SituaçãoPosição</a:t>
          </a:r>
          <a:r>
            <a:rPr lang="pt-BR" sz="4000" kern="1200" dirty="0"/>
            <a:t> de Classe</a:t>
          </a:r>
        </a:p>
      </dsp:txBody>
      <dsp:txXfrm>
        <a:off x="2231644" y="6572991"/>
        <a:ext cx="1890306" cy="1890306"/>
      </dsp:txXfrm>
    </dsp:sp>
    <dsp:sp modelId="{55FA49A4-DBB5-4C66-801A-5DE38F18AB88}">
      <dsp:nvSpPr>
        <dsp:cNvPr id="0" name=""/>
        <dsp:cNvSpPr/>
      </dsp:nvSpPr>
      <dsp:spPr>
        <a:xfrm rot="15139552">
          <a:off x="2220089" y="5175943"/>
          <a:ext cx="708252" cy="902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2358581" y="5457613"/>
        <a:ext cx="495776" cy="541343"/>
      </dsp:txXfrm>
    </dsp:sp>
    <dsp:sp modelId="{B5654263-41A1-43E5-A843-02CED496318A}">
      <dsp:nvSpPr>
        <dsp:cNvPr id="0" name=""/>
        <dsp:cNvSpPr/>
      </dsp:nvSpPr>
      <dsp:spPr>
        <a:xfrm>
          <a:off x="622815" y="2361133"/>
          <a:ext cx="2673296" cy="267329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 err="1"/>
            <a:t>Co-relação</a:t>
          </a:r>
          <a:r>
            <a:rPr lang="pt-BR" sz="4000" kern="1200" dirty="0"/>
            <a:t> de forças</a:t>
          </a:r>
        </a:p>
      </dsp:txBody>
      <dsp:txXfrm>
        <a:off x="1014310" y="2752628"/>
        <a:ext cx="1890306" cy="1890306"/>
      </dsp:txXfrm>
    </dsp:sp>
    <dsp:sp modelId="{00F21279-3352-4DB6-85B3-AA0BF618E719}">
      <dsp:nvSpPr>
        <dsp:cNvPr id="0" name=""/>
        <dsp:cNvSpPr/>
      </dsp:nvSpPr>
      <dsp:spPr>
        <a:xfrm rot="19429029">
          <a:off x="3205560" y="2078902"/>
          <a:ext cx="700896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3225837" y="2321417"/>
        <a:ext cx="490627" cy="541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5649-363E-4E79-A86C-5599362FC4EA}">
      <dsp:nvSpPr>
        <dsp:cNvPr id="0" name=""/>
        <dsp:cNvSpPr/>
      </dsp:nvSpPr>
      <dsp:spPr>
        <a:xfrm>
          <a:off x="3847927" y="2190"/>
          <a:ext cx="2673296" cy="267329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Por que ocorreu o Golpe?</a:t>
          </a:r>
        </a:p>
      </dsp:txBody>
      <dsp:txXfrm>
        <a:off x="4239422" y="393685"/>
        <a:ext cx="1890306" cy="1890306"/>
      </dsp:txXfrm>
    </dsp:sp>
    <dsp:sp modelId="{BE17D2B2-DB46-4520-9B37-06513455FE25}">
      <dsp:nvSpPr>
        <dsp:cNvPr id="0" name=""/>
        <dsp:cNvSpPr/>
      </dsp:nvSpPr>
      <dsp:spPr>
        <a:xfrm rot="2160000">
          <a:off x="6436915" y="2056027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6457295" y="2173752"/>
        <a:ext cx="497978" cy="541343"/>
      </dsp:txXfrm>
    </dsp:sp>
    <dsp:sp modelId="{76ABB085-329A-49A7-962E-05BE6EB48CB5}">
      <dsp:nvSpPr>
        <dsp:cNvPr id="0" name=""/>
        <dsp:cNvSpPr/>
      </dsp:nvSpPr>
      <dsp:spPr>
        <a:xfrm>
          <a:off x="7096581" y="2362475"/>
          <a:ext cx="2673296" cy="267329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tx1"/>
              </a:solidFill>
            </a:rPr>
            <a:t>Pós: medidas de Reforma</a:t>
          </a:r>
        </a:p>
      </dsp:txBody>
      <dsp:txXfrm>
        <a:off x="7488076" y="2753970"/>
        <a:ext cx="1890306" cy="1890306"/>
      </dsp:txXfrm>
    </dsp:sp>
    <dsp:sp modelId="{C72CED05-7EFD-48FE-8605-6934AB62F202}">
      <dsp:nvSpPr>
        <dsp:cNvPr id="0" name=""/>
        <dsp:cNvSpPr/>
      </dsp:nvSpPr>
      <dsp:spPr>
        <a:xfrm rot="6480000">
          <a:off x="7463314" y="5138367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7602999" y="5217327"/>
        <a:ext cx="497978" cy="541343"/>
      </dsp:txXfrm>
    </dsp:sp>
    <dsp:sp modelId="{6296E077-ACFE-407A-B639-22F2973A159D}">
      <dsp:nvSpPr>
        <dsp:cNvPr id="0" name=""/>
        <dsp:cNvSpPr/>
      </dsp:nvSpPr>
      <dsp:spPr>
        <a:xfrm>
          <a:off x="5855705" y="6181496"/>
          <a:ext cx="2673296" cy="267329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tx1"/>
              </a:solidFill>
            </a:rPr>
            <a:t>Reforma Trabalhista</a:t>
          </a:r>
        </a:p>
      </dsp:txBody>
      <dsp:txXfrm>
        <a:off x="6247200" y="6572991"/>
        <a:ext cx="1890306" cy="1890306"/>
      </dsp:txXfrm>
    </dsp:sp>
    <dsp:sp modelId="{374FB5CC-230F-42F9-8129-6E4E9B95EBA1}">
      <dsp:nvSpPr>
        <dsp:cNvPr id="0" name=""/>
        <dsp:cNvSpPr/>
      </dsp:nvSpPr>
      <dsp:spPr>
        <a:xfrm rot="10800000">
          <a:off x="4849011" y="7067026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5062430" y="7247473"/>
        <a:ext cx="497978" cy="541343"/>
      </dsp:txXfrm>
    </dsp:sp>
    <dsp:sp modelId="{7B166431-F91F-4E83-BF04-CE04E1E4F64C}">
      <dsp:nvSpPr>
        <dsp:cNvPr id="0" name=""/>
        <dsp:cNvSpPr/>
      </dsp:nvSpPr>
      <dsp:spPr>
        <a:xfrm>
          <a:off x="1840149" y="6181496"/>
          <a:ext cx="2673296" cy="267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Saldo</a:t>
          </a:r>
        </a:p>
      </dsp:txBody>
      <dsp:txXfrm>
        <a:off x="2231644" y="6572991"/>
        <a:ext cx="1890306" cy="1890306"/>
      </dsp:txXfrm>
    </dsp:sp>
    <dsp:sp modelId="{55FA49A4-DBB5-4C66-801A-5DE38F18AB88}">
      <dsp:nvSpPr>
        <dsp:cNvPr id="0" name=""/>
        <dsp:cNvSpPr/>
      </dsp:nvSpPr>
      <dsp:spPr>
        <a:xfrm rot="15139552">
          <a:off x="2220089" y="5175943"/>
          <a:ext cx="708252" cy="902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2358581" y="5457613"/>
        <a:ext cx="495776" cy="541343"/>
      </dsp:txXfrm>
    </dsp:sp>
    <dsp:sp modelId="{B5654263-41A1-43E5-A843-02CED496318A}">
      <dsp:nvSpPr>
        <dsp:cNvPr id="0" name=""/>
        <dsp:cNvSpPr/>
      </dsp:nvSpPr>
      <dsp:spPr>
        <a:xfrm>
          <a:off x="622815" y="2361133"/>
          <a:ext cx="2673296" cy="267329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Eleições</a:t>
          </a:r>
        </a:p>
      </dsp:txBody>
      <dsp:txXfrm>
        <a:off x="1014310" y="2752628"/>
        <a:ext cx="1890306" cy="1890306"/>
      </dsp:txXfrm>
    </dsp:sp>
    <dsp:sp modelId="{00F21279-3352-4DB6-85B3-AA0BF618E719}">
      <dsp:nvSpPr>
        <dsp:cNvPr id="0" name=""/>
        <dsp:cNvSpPr/>
      </dsp:nvSpPr>
      <dsp:spPr>
        <a:xfrm rot="19429029">
          <a:off x="3205560" y="2078902"/>
          <a:ext cx="700896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3225837" y="2321417"/>
        <a:ext cx="490627" cy="541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5649-363E-4E79-A86C-5599362FC4EA}">
      <dsp:nvSpPr>
        <dsp:cNvPr id="0" name=""/>
        <dsp:cNvSpPr/>
      </dsp:nvSpPr>
      <dsp:spPr>
        <a:xfrm>
          <a:off x="3847927" y="2190"/>
          <a:ext cx="2673296" cy="267329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Disputas de Ideias na </a:t>
          </a:r>
          <a:r>
            <a:rPr lang="pt-BR" sz="3600" kern="1200" dirty="0" err="1"/>
            <a:t>Sociedad</a:t>
          </a:r>
          <a:endParaRPr lang="pt-BR" sz="3600" kern="1200" dirty="0"/>
        </a:p>
      </dsp:txBody>
      <dsp:txXfrm>
        <a:off x="4239422" y="393685"/>
        <a:ext cx="1890306" cy="1890306"/>
      </dsp:txXfrm>
    </dsp:sp>
    <dsp:sp modelId="{BE17D2B2-DB46-4520-9B37-06513455FE25}">
      <dsp:nvSpPr>
        <dsp:cNvPr id="0" name=""/>
        <dsp:cNvSpPr/>
      </dsp:nvSpPr>
      <dsp:spPr>
        <a:xfrm rot="2160000">
          <a:off x="6436915" y="2056027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6457295" y="2173752"/>
        <a:ext cx="497978" cy="541343"/>
      </dsp:txXfrm>
    </dsp:sp>
    <dsp:sp modelId="{76ABB085-329A-49A7-962E-05BE6EB48CB5}">
      <dsp:nvSpPr>
        <dsp:cNvPr id="0" name=""/>
        <dsp:cNvSpPr/>
      </dsp:nvSpPr>
      <dsp:spPr>
        <a:xfrm>
          <a:off x="7096581" y="2362475"/>
          <a:ext cx="2673296" cy="267329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 err="1">
              <a:solidFill>
                <a:schemeClr val="tx1"/>
              </a:solidFill>
            </a:rPr>
            <a:t>Formaç</a:t>
          </a:r>
          <a:r>
            <a:rPr lang="pt-BR" sz="3600" kern="1200" dirty="0">
              <a:solidFill>
                <a:schemeClr val="tx1"/>
              </a:solidFill>
            </a:rPr>
            <a:t> Política e </a:t>
          </a:r>
          <a:r>
            <a:rPr lang="pt-BR" sz="3600" kern="1200" dirty="0" err="1">
              <a:solidFill>
                <a:schemeClr val="tx1"/>
              </a:solidFill>
            </a:rPr>
            <a:t>Ideológic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7488076" y="2753970"/>
        <a:ext cx="1890306" cy="1890306"/>
      </dsp:txXfrm>
    </dsp:sp>
    <dsp:sp modelId="{C72CED05-7EFD-48FE-8605-6934AB62F202}">
      <dsp:nvSpPr>
        <dsp:cNvPr id="0" name=""/>
        <dsp:cNvSpPr/>
      </dsp:nvSpPr>
      <dsp:spPr>
        <a:xfrm rot="6480000">
          <a:off x="7463314" y="5138367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7602999" y="5217327"/>
        <a:ext cx="497978" cy="541343"/>
      </dsp:txXfrm>
    </dsp:sp>
    <dsp:sp modelId="{6296E077-ACFE-407A-B639-22F2973A159D}">
      <dsp:nvSpPr>
        <dsp:cNvPr id="0" name=""/>
        <dsp:cNvSpPr/>
      </dsp:nvSpPr>
      <dsp:spPr>
        <a:xfrm>
          <a:off x="5855705" y="6181496"/>
          <a:ext cx="2673296" cy="267329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tx1"/>
              </a:solidFill>
            </a:rPr>
            <a:t>Trabalho de Base</a:t>
          </a:r>
        </a:p>
      </dsp:txBody>
      <dsp:txXfrm>
        <a:off x="6247200" y="6572991"/>
        <a:ext cx="1890306" cy="1890306"/>
      </dsp:txXfrm>
    </dsp:sp>
    <dsp:sp modelId="{374FB5CC-230F-42F9-8129-6E4E9B95EBA1}">
      <dsp:nvSpPr>
        <dsp:cNvPr id="0" name=""/>
        <dsp:cNvSpPr/>
      </dsp:nvSpPr>
      <dsp:spPr>
        <a:xfrm rot="10800000">
          <a:off x="4849011" y="7067026"/>
          <a:ext cx="711397" cy="9022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5062430" y="7247473"/>
        <a:ext cx="497978" cy="541343"/>
      </dsp:txXfrm>
    </dsp:sp>
    <dsp:sp modelId="{7B166431-F91F-4E83-BF04-CE04E1E4F64C}">
      <dsp:nvSpPr>
        <dsp:cNvPr id="0" name=""/>
        <dsp:cNvSpPr/>
      </dsp:nvSpPr>
      <dsp:spPr>
        <a:xfrm>
          <a:off x="1840149" y="6181496"/>
          <a:ext cx="2673296" cy="267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 err="1"/>
            <a:t>Enraiza-mento</a:t>
          </a:r>
          <a:endParaRPr lang="pt-BR" sz="3600" kern="1200" dirty="0"/>
        </a:p>
      </dsp:txBody>
      <dsp:txXfrm>
        <a:off x="2231644" y="6572991"/>
        <a:ext cx="1890306" cy="1890306"/>
      </dsp:txXfrm>
    </dsp:sp>
    <dsp:sp modelId="{55FA49A4-DBB5-4C66-801A-5DE38F18AB88}">
      <dsp:nvSpPr>
        <dsp:cNvPr id="0" name=""/>
        <dsp:cNvSpPr/>
      </dsp:nvSpPr>
      <dsp:spPr>
        <a:xfrm rot="15139552">
          <a:off x="2220089" y="5175943"/>
          <a:ext cx="708252" cy="902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 rot="10800000">
        <a:off x="2358581" y="5457613"/>
        <a:ext cx="495776" cy="541343"/>
      </dsp:txXfrm>
    </dsp:sp>
    <dsp:sp modelId="{B5654263-41A1-43E5-A843-02CED496318A}">
      <dsp:nvSpPr>
        <dsp:cNvPr id="0" name=""/>
        <dsp:cNvSpPr/>
      </dsp:nvSpPr>
      <dsp:spPr>
        <a:xfrm>
          <a:off x="622815" y="2361133"/>
          <a:ext cx="2673296" cy="267329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Unidade</a:t>
          </a:r>
        </a:p>
      </dsp:txBody>
      <dsp:txXfrm>
        <a:off x="1014310" y="2752628"/>
        <a:ext cx="1890306" cy="1890306"/>
      </dsp:txXfrm>
    </dsp:sp>
    <dsp:sp modelId="{00F21279-3352-4DB6-85B3-AA0BF618E719}">
      <dsp:nvSpPr>
        <dsp:cNvPr id="0" name=""/>
        <dsp:cNvSpPr/>
      </dsp:nvSpPr>
      <dsp:spPr>
        <a:xfrm rot="19429029">
          <a:off x="3205560" y="2078902"/>
          <a:ext cx="700896" cy="90223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3225837" y="2321417"/>
        <a:ext cx="490627" cy="541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048223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667CB-4632-4FB7-BA14-8D43293B9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FDD10B-1DF5-49DD-8CDD-B9B4BA02B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A4F906-B34C-43FE-83AE-C3EB1BE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664A44-659F-4701-AC0A-8014DB98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B812BC-A5BB-4D69-A653-AAC78886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64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917F1-EC26-4C72-8F61-96D39606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67274A-3FF8-45BE-87D9-9A87A05C9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6722E9-BF87-4CF6-956C-4F15410E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8A7652-D571-4007-AB64-323B5165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55F032-1E92-40F6-B19D-72D185CE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94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CBBBC3-9595-4416-A6A0-08F7DFD60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BD64CE-9B0F-444B-A847-BFA0B7D43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B72F5E-4773-4613-B5F8-9F63F0E4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AD6DC2-EA2D-46F8-B09A-817D7465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C903D5-1FA7-4195-A3AF-BD36A864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25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Texto do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Nível de Corpo Cinco</a:t>
            </a:r>
          </a:p>
        </p:txBody>
      </p:sp>
    </p:spTree>
    <p:extLst>
      <p:ext uri="{BB962C8B-B14F-4D97-AF65-F5344CB8AC3E}">
        <p14:creationId xmlns:p14="http://schemas.microsoft.com/office/powerpoint/2010/main" val="19135914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Texto do Título</a:t>
            </a:r>
          </a:p>
        </p:txBody>
      </p:sp>
    </p:spTree>
    <p:extLst>
      <p:ext uri="{BB962C8B-B14F-4D97-AF65-F5344CB8AC3E}">
        <p14:creationId xmlns:p14="http://schemas.microsoft.com/office/powerpoint/2010/main" val="27760223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ED381-216E-4D03-B249-D8009C28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C31EC0-BA70-4957-B72C-EBEE86B95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518640-5979-4A76-9E0B-BBA10D17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06CB6-0A16-417B-A519-6FAA59CA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D08679-238E-4D7C-915E-7597A63C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29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EC200-0AD0-4A47-8F2B-9CD41D89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3E4CE3-A68A-4109-8622-3A8432583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CB684D-4CF4-4505-8EE1-AE91FAFE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082589-E87E-4E34-AFFE-A1E42E26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BD751C-B5FF-4329-8C72-0E94E9DB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50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FF9D3-C728-4136-8BCC-D694592E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A50321-F6A7-41D6-814A-418D676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A73FDE-9779-4735-A53E-8B60DA707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58C223-1040-4BEB-A69B-F3C36375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E8C028-268A-4809-97B5-B8ECDDAE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DE3218-A64E-4A98-9DB6-838A44BC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64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039DE-5583-4A1D-8943-0A57E261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23DDE2-7E2E-425C-85F4-4451FF55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E0FE2F-0587-4083-9DCB-722A0BB8D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E53EF93-369F-478D-9E82-DA6767806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D3D3CAC-2E72-4D63-ABBF-79791C0EF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3A3722-6059-4BB4-971B-9E5713A2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13E17E-64E3-4891-B157-2FA976A2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D5820D-C006-4C40-B278-912225FF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66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BCC5A-EEF8-4207-AB74-47481BE2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C63E3C-9849-4EFC-B9AE-CE1BC855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CBC96D-0F0E-4D0C-BC42-4DA9FBC4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B4DE96-C35E-40B1-BC02-E8E77874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89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9CAC57C-38DF-4457-BA76-BB7ADD42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EC14EA-CFF8-415B-A4BF-F84F930B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341C87-79CE-4B46-AF02-FCE9AF8E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55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A5ACA-2727-4725-A217-C799F9A7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FED558-B4E4-44CD-A924-F896A6A23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832E4A-C2E3-4DB6-9ED3-44996FB87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F04BB5-77AF-475C-A42A-184A3623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EFA8E9-3B86-4916-8FCD-5CC105AA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1B8783-5AF4-4CB7-8C6E-6CB07B05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13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CCD38-46D2-43B9-9BDE-6944FB32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9958DED-6A5B-4887-9397-9997E953B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3AC4B8-0A69-4675-A685-21C2FDB1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F47C54-D55E-4501-AE5C-76EB4860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E6C45D-6F8A-4E1B-80C1-97FBB521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FB69C6-4AD0-4E24-A09F-8EFC9A58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17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2C1FB68-F147-4CC1-A0BA-33CEE707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922057-5165-4830-8B05-01114127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D7F1F2-C34F-4E48-847A-F05756849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0765-3691-4A05-B1A9-D03D1DADB9A1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9B6C07-99CF-4F66-9CD7-3793916C8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04C129-2C66-41A1-8423-7A24622B7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5738D-5FEA-4F6A-AE16-0FC37385F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29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7200" dirty="0">
                <a:solidFill>
                  <a:srgbClr val="3E231A"/>
                </a:solidFill>
              </a:rPr>
              <a:t>Defesa da Vida</a:t>
            </a:r>
            <a:br>
              <a:rPr lang="pt-BR" sz="7200" dirty="0">
                <a:solidFill>
                  <a:srgbClr val="3E231A"/>
                </a:solidFill>
              </a:rPr>
            </a:br>
            <a:r>
              <a:rPr lang="pt-BR" sz="7200" dirty="0">
                <a:solidFill>
                  <a:srgbClr val="3E231A"/>
                </a:solidFill>
              </a:rPr>
              <a:t>e da Cultura da Paz</a:t>
            </a:r>
            <a:endParaRPr sz="7200" dirty="0">
              <a:solidFill>
                <a:srgbClr val="3E231A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3600" dirty="0">
                <a:solidFill>
                  <a:srgbClr val="3E231A"/>
                </a:solidFill>
              </a:rPr>
              <a:t>Do Pequeno ao Grande e do Grande ao Pequeno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39DB039-D6D4-4AF8-8D9B-B00BDEE6AB55}"/>
              </a:ext>
            </a:extLst>
          </p:cNvPr>
          <p:cNvSpPr/>
          <p:nvPr/>
        </p:nvSpPr>
        <p:spPr>
          <a:xfrm>
            <a:off x="957784" y="772344"/>
            <a:ext cx="1123324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Liberdade desinteressada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 Pobres, para ser Livres frente aos Poderes e às Seduções.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Livre austeridade dos que peregrinam sempre.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irrepreensível vida de combate.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Liberdade total dos que estão dispostos a morrer pelo Reino.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Criatividade na festa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Criatividade intuitiva, desembaraçada, humorada, lúdica, artística.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Viver em estado de Alegria, de Poesia e de Ecologia.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Afirmação da Autoctonia. Sem repetições, </a:t>
            </a: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 esquemas, sem dependências.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321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991DDB4-66C7-49CA-A1B6-30E48C8C3CC9}"/>
              </a:ext>
            </a:extLst>
          </p:cNvPr>
          <p:cNvSpPr/>
          <p:nvPr/>
        </p:nvSpPr>
        <p:spPr>
          <a:xfrm>
            <a:off x="669752" y="916360"/>
            <a:ext cx="1152128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t-BR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Conflitividade</a:t>
            </a: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assumida como militância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Paixão pela Justiça, no espírito de luta, pela verdadeira Paz.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Pertinácia incansável.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Denúncia profética.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Política como missão e como serviço.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 sempre definido, ideológica e vivencialmente, do lado dos Pobres.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Revolução diária.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Fraternidade igualitária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 a igualdade fraterna.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Ecumenismo, acima de raças e de idades e de sexos e de credos.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Conjugar a mais generosa comunhão com a salvaguarda da própria identidade étnica, cultural e pessoal.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Socialização sem privilégios.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Real superação, econômica e social, das Classes, que estão aí, em ordem, em direção ao surgimento da única “Classe” Humana.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165305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4E220A9-1102-427A-BC68-3C6A642DB679}"/>
              </a:ext>
            </a:extLst>
          </p:cNvPr>
          <p:cNvSpPr/>
          <p:nvPr/>
        </p:nvSpPr>
        <p:spPr>
          <a:xfrm>
            <a:off x="741760" y="772344"/>
            <a:ext cx="1137726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Testemunho coerente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 o que se é.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Falar o que se crê.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Crer no que se prega.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Viver o que se proclama.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Até as últimas consequências e nas miudezas diárias.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Disposição habitual para o Martírio.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Esperança utópica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Histórica e escatológica. </a:t>
            </a: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o Hoje para o Amanhã.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Esperança crível das testemunhas </a:t>
            </a:r>
          </a:p>
          <a:p>
            <a:pPr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construtores da Ressurreição e do Reino.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262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z03A">
            <a:extLst>
              <a:ext uri="{FF2B5EF4-FFF2-40B4-BE49-F238E27FC236}">
                <a16:creationId xmlns:a16="http://schemas.microsoft.com/office/drawing/2014/main" id="{2EDA31D4-1329-464F-BC8C-AACD3E34F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92" y="603618"/>
            <a:ext cx="6984776" cy="85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226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z04A">
            <a:extLst>
              <a:ext uri="{FF2B5EF4-FFF2-40B4-BE49-F238E27FC236}">
                <a16:creationId xmlns:a16="http://schemas.microsoft.com/office/drawing/2014/main" id="{4156C055-AA66-426A-9794-2496B4011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74" y="844352"/>
            <a:ext cx="9131251" cy="8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873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 descr="Dez04">
            <a:extLst>
              <a:ext uri="{FF2B5EF4-FFF2-40B4-BE49-F238E27FC236}">
                <a16:creationId xmlns:a16="http://schemas.microsoft.com/office/drawing/2014/main" id="{DDA70805-D80E-49C4-9F59-1FDB9812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t="46176"/>
          <a:stretch>
            <a:fillRect/>
          </a:stretch>
        </p:blipFill>
        <p:spPr bwMode="auto">
          <a:xfrm>
            <a:off x="7201235" y="1636440"/>
            <a:ext cx="512360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D7E2A05-1D5E-4D28-AD3A-6FE62CCB5365}"/>
              </a:ext>
            </a:extLst>
          </p:cNvPr>
          <p:cNvSpPr/>
          <p:nvPr/>
        </p:nvSpPr>
        <p:spPr>
          <a:xfrm>
            <a:off x="720080" y="628328"/>
            <a:ext cx="6502400" cy="88947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terra dos homens pensada em pirâmide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há poucos em cima e muitos na base.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terra dos homens pensada em pirâmide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os poucos de cima esmagam a base.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Ó povo dos pobres, povo dominado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 fazes aí, com ar tão parado?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mundo dos homens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tem que ser mudado.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Levanta-te, povo, não fiques parado.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terra dos homens pensada em pirâmide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viver não se pode, pelo menos na base.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povo dos pobres que vive na base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vai fazer cair a velha pirâmide.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mundo dos homens, já sem a pirâmide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pode organizar-se em fraternidade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Ninguém é esmagado na nova cidade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todos dão as mãos, e viva a unidade.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860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51F5830-FC48-4A73-892F-02E401B2A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627472"/>
              </p:ext>
            </p:extLst>
          </p:nvPr>
        </p:nvGraphicFramePr>
        <p:xfrm>
          <a:off x="1317822" y="448306"/>
          <a:ext cx="10369152" cy="885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D8CC1DA-9856-4F73-A702-09DA46D47124}"/>
              </a:ext>
            </a:extLst>
          </p:cNvPr>
          <p:cNvSpPr/>
          <p:nvPr/>
        </p:nvSpPr>
        <p:spPr>
          <a:xfrm rot="17317918">
            <a:off x="3985126" y="4547008"/>
            <a:ext cx="3115343" cy="57606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A46C321B-2A00-416F-B672-CCA3C2672275}"/>
              </a:ext>
            </a:extLst>
          </p:cNvPr>
          <p:cNvSpPr/>
          <p:nvPr/>
        </p:nvSpPr>
        <p:spPr>
          <a:xfrm rot="3826770">
            <a:off x="5531616" y="4740899"/>
            <a:ext cx="3508839" cy="548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D4B726BF-F9C9-476F-80A7-4DF6650C58DF}"/>
              </a:ext>
            </a:extLst>
          </p:cNvPr>
          <p:cNvSpPr/>
          <p:nvPr/>
        </p:nvSpPr>
        <p:spPr>
          <a:xfrm rot="13220349">
            <a:off x="4170553" y="5516329"/>
            <a:ext cx="3617409" cy="57606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B3BFC4CA-5EC7-4C46-81D5-EF1926ED4EBC}"/>
              </a:ext>
            </a:extLst>
          </p:cNvPr>
          <p:cNvSpPr/>
          <p:nvPr/>
        </p:nvSpPr>
        <p:spPr>
          <a:xfrm>
            <a:off x="4772203" y="3692033"/>
            <a:ext cx="3528391" cy="5760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6C940028-E5BA-4CA2-8F71-3C250523B31D}"/>
              </a:ext>
            </a:extLst>
          </p:cNvPr>
          <p:cNvSpPr/>
          <p:nvPr/>
        </p:nvSpPr>
        <p:spPr>
          <a:xfrm rot="8240370">
            <a:off x="5077953" y="5608526"/>
            <a:ext cx="3814936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9095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51F5830-FC48-4A73-892F-02E401B2A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149316"/>
              </p:ext>
            </p:extLst>
          </p:nvPr>
        </p:nvGraphicFramePr>
        <p:xfrm>
          <a:off x="1317822" y="448306"/>
          <a:ext cx="10369152" cy="885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D8CC1DA-9856-4F73-A702-09DA46D47124}"/>
              </a:ext>
            </a:extLst>
          </p:cNvPr>
          <p:cNvSpPr/>
          <p:nvPr/>
        </p:nvSpPr>
        <p:spPr>
          <a:xfrm rot="17317918">
            <a:off x="4288298" y="4691425"/>
            <a:ext cx="1741426" cy="57606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A46C321B-2A00-416F-B672-CCA3C2672275}"/>
              </a:ext>
            </a:extLst>
          </p:cNvPr>
          <p:cNvSpPr/>
          <p:nvPr/>
        </p:nvSpPr>
        <p:spPr>
          <a:xfrm rot="3826770">
            <a:off x="7025282" y="4545340"/>
            <a:ext cx="1424618" cy="548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D4B726BF-F9C9-476F-80A7-4DF6650C58DF}"/>
              </a:ext>
            </a:extLst>
          </p:cNvPr>
          <p:cNvSpPr/>
          <p:nvPr/>
        </p:nvSpPr>
        <p:spPr>
          <a:xfrm rot="13220349">
            <a:off x="5180038" y="6207095"/>
            <a:ext cx="1378941" cy="57606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B3BFC4CA-5EC7-4C46-81D5-EF1926ED4EBC}"/>
              </a:ext>
            </a:extLst>
          </p:cNvPr>
          <p:cNvSpPr/>
          <p:nvPr/>
        </p:nvSpPr>
        <p:spPr>
          <a:xfrm>
            <a:off x="5744846" y="3530727"/>
            <a:ext cx="1541189" cy="5760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6C940028-E5BA-4CA2-8F71-3C250523B31D}"/>
              </a:ext>
            </a:extLst>
          </p:cNvPr>
          <p:cNvSpPr/>
          <p:nvPr/>
        </p:nvSpPr>
        <p:spPr>
          <a:xfrm rot="8240370">
            <a:off x="6567019" y="5977545"/>
            <a:ext cx="1495519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962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51F5830-FC48-4A73-892F-02E401B2A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686667"/>
              </p:ext>
            </p:extLst>
          </p:nvPr>
        </p:nvGraphicFramePr>
        <p:xfrm>
          <a:off x="1317822" y="448306"/>
          <a:ext cx="10369152" cy="885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D8CC1DA-9856-4F73-A702-09DA46D47124}"/>
              </a:ext>
            </a:extLst>
          </p:cNvPr>
          <p:cNvSpPr/>
          <p:nvPr/>
        </p:nvSpPr>
        <p:spPr>
          <a:xfrm rot="17317918">
            <a:off x="4647970" y="4596231"/>
            <a:ext cx="1331404" cy="57606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A46C321B-2A00-416F-B672-CCA3C2672275}"/>
              </a:ext>
            </a:extLst>
          </p:cNvPr>
          <p:cNvSpPr/>
          <p:nvPr/>
        </p:nvSpPr>
        <p:spPr>
          <a:xfrm rot="3826770">
            <a:off x="7149640" y="4656407"/>
            <a:ext cx="1411816" cy="548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D4B726BF-F9C9-476F-80A7-4DF6650C58DF}"/>
              </a:ext>
            </a:extLst>
          </p:cNvPr>
          <p:cNvSpPr/>
          <p:nvPr/>
        </p:nvSpPr>
        <p:spPr>
          <a:xfrm rot="13220349">
            <a:off x="5139882" y="6017809"/>
            <a:ext cx="1239219" cy="57606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B3BFC4CA-5EC7-4C46-81D5-EF1926ED4EBC}"/>
              </a:ext>
            </a:extLst>
          </p:cNvPr>
          <p:cNvSpPr/>
          <p:nvPr/>
        </p:nvSpPr>
        <p:spPr>
          <a:xfrm>
            <a:off x="5959056" y="3563233"/>
            <a:ext cx="1279563" cy="5760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6C940028-E5BA-4CA2-8F71-3C250523B31D}"/>
              </a:ext>
            </a:extLst>
          </p:cNvPr>
          <p:cNvSpPr/>
          <p:nvPr/>
        </p:nvSpPr>
        <p:spPr>
          <a:xfrm rot="8240370">
            <a:off x="6492028" y="6177532"/>
            <a:ext cx="1493182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7555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51F5830-FC48-4A73-892F-02E401B2A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572719"/>
              </p:ext>
            </p:extLst>
          </p:nvPr>
        </p:nvGraphicFramePr>
        <p:xfrm>
          <a:off x="1317822" y="448306"/>
          <a:ext cx="10369152" cy="885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D8CC1DA-9856-4F73-A702-09DA46D47124}"/>
              </a:ext>
            </a:extLst>
          </p:cNvPr>
          <p:cNvSpPr/>
          <p:nvPr/>
        </p:nvSpPr>
        <p:spPr>
          <a:xfrm rot="17317918">
            <a:off x="4647970" y="4596231"/>
            <a:ext cx="1331404" cy="57606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A46C321B-2A00-416F-B672-CCA3C2672275}"/>
              </a:ext>
            </a:extLst>
          </p:cNvPr>
          <p:cNvSpPr/>
          <p:nvPr/>
        </p:nvSpPr>
        <p:spPr>
          <a:xfrm rot="3826770">
            <a:off x="7149640" y="4656407"/>
            <a:ext cx="1411816" cy="548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D4B726BF-F9C9-476F-80A7-4DF6650C58DF}"/>
              </a:ext>
            </a:extLst>
          </p:cNvPr>
          <p:cNvSpPr/>
          <p:nvPr/>
        </p:nvSpPr>
        <p:spPr>
          <a:xfrm rot="13220349">
            <a:off x="5139882" y="6017809"/>
            <a:ext cx="1239219" cy="57606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B3BFC4CA-5EC7-4C46-81D5-EF1926ED4EBC}"/>
              </a:ext>
            </a:extLst>
          </p:cNvPr>
          <p:cNvSpPr/>
          <p:nvPr/>
        </p:nvSpPr>
        <p:spPr>
          <a:xfrm>
            <a:off x="5959056" y="3563233"/>
            <a:ext cx="1279563" cy="5760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6C940028-E5BA-4CA2-8F71-3C250523B31D}"/>
              </a:ext>
            </a:extLst>
          </p:cNvPr>
          <p:cNvSpPr/>
          <p:nvPr/>
        </p:nvSpPr>
        <p:spPr>
          <a:xfrm rot="8240370">
            <a:off x="6492028" y="6177532"/>
            <a:ext cx="1493182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59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CBD0B55-61BD-44FD-9531-6A9D7566AF48}"/>
              </a:ext>
            </a:extLst>
          </p:cNvPr>
          <p:cNvSpPr/>
          <p:nvPr/>
        </p:nvSpPr>
        <p:spPr>
          <a:xfrm>
            <a:off x="669752" y="916360"/>
            <a:ext cx="1152128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Lucidez crítica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Atitude de crítica “total” frente a supostos valores, meios de comunicação, consumo, estruturas, tratados, leis, códigos, conformismo, rotina...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Atitude de alerta, insubornável. A paixão pela Verdade.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Gratuidade admirada, deslumbrada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Gratuidade contemplativa, aberta à Transcendência e acolhedora do Espírito.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Gratuidade da Fé, a vivência da Graça. </a:t>
            </a:r>
          </a:p>
          <a:p>
            <a:pPr>
              <a:spcAft>
                <a:spcPts val="0"/>
              </a:spcAft>
            </a:pP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Viver em estado de Oração.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Capacidade de assombrar-se, de descobrir, de agradecer.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Amanhecer cada dia. </a:t>
            </a:r>
          </a:p>
          <a:p>
            <a:pPr>
              <a:spcAft>
                <a:spcPts val="0"/>
              </a:spcAft>
            </a:pP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humildade e a ternura da Infância Evangélica.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Perdão maior, sem mesquinhez e sem servilismos.</a:t>
            </a:r>
            <a:endParaRPr lang="pt-B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72780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270</Words>
  <Application>Microsoft Office PowerPoint</Application>
  <PresentationFormat>Personalizar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Times New Roman</vt:lpstr>
      <vt:lpstr>Tema do Office</vt:lpstr>
      <vt:lpstr>Defesa da Vida e da Cultura da Paz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Seguidores de Jesus de Nazaré</dc:title>
  <dc:creator>Mauro</dc:creator>
  <cp:lastModifiedBy>Mauro Kano</cp:lastModifiedBy>
  <cp:revision>13</cp:revision>
  <dcterms:modified xsi:type="dcterms:W3CDTF">2018-07-30T18:21:04Z</dcterms:modified>
</cp:coreProperties>
</file>