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9" r:id="rId5"/>
    <p:sldId id="270" r:id="rId6"/>
    <p:sldId id="271" r:id="rId7"/>
    <p:sldId id="291" r:id="rId8"/>
    <p:sldId id="259" r:id="rId9"/>
    <p:sldId id="292" r:id="rId10"/>
    <p:sldId id="293" r:id="rId11"/>
    <p:sldId id="272" r:id="rId12"/>
    <p:sldId id="273" r:id="rId13"/>
    <p:sldId id="274" r:id="rId14"/>
    <p:sldId id="275" r:id="rId15"/>
    <p:sldId id="276" r:id="rId16"/>
    <p:sldId id="277" r:id="rId17"/>
    <p:sldId id="261" r:id="rId18"/>
    <p:sldId id="294" r:id="rId19"/>
    <p:sldId id="278" r:id="rId20"/>
    <p:sldId id="279" r:id="rId21"/>
    <p:sldId id="280" r:id="rId22"/>
    <p:sldId id="281" r:id="rId23"/>
    <p:sldId id="260" r:id="rId24"/>
    <p:sldId id="262" r:id="rId25"/>
    <p:sldId id="282" r:id="rId26"/>
    <p:sldId id="283" r:id="rId27"/>
    <p:sldId id="284" r:id="rId28"/>
    <p:sldId id="285" r:id="rId29"/>
    <p:sldId id="288" r:id="rId30"/>
    <p:sldId id="286" r:id="rId31"/>
    <p:sldId id="287" r:id="rId32"/>
    <p:sldId id="263" r:id="rId33"/>
    <p:sldId id="264" r:id="rId34"/>
    <p:sldId id="265" r:id="rId35"/>
    <p:sldId id="266" r:id="rId36"/>
    <p:sldId id="267" r:id="rId37"/>
    <p:sldId id="290" r:id="rId38"/>
    <p:sldId id="268" r:id="rId39"/>
    <p:sldId id="289" r:id="rId4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2B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image" Target="../media/image5.jpeg"/></Relationships>
</file>

<file path=ppt/diagrams/_rels/data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diagrams/_rels/data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image" Target="../media/image13.jp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g"/></Relationships>
</file>

<file path=ppt/diagrams/_rels/data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image" Target="../media/image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image" Target="../media/image13.jp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g"/></Relationships>
</file>

<file path=ppt/diagrams/_rels/drawing4.xml.rels><?xml version="1.0" encoding="UTF-8" standalone="yes"?>
<Relationships xmlns="http://schemas.openxmlformats.org/package/2006/relationships"><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9EC8DB-EC70-45AE-B53E-240859B4872F}" type="doc">
      <dgm:prSet loTypeId="urn:microsoft.com/office/officeart/2011/layout/RadialPictureList" loCatId="officeonline" qsTypeId="urn:microsoft.com/office/officeart/2005/8/quickstyle/simple1" qsCatId="simple" csTypeId="urn:microsoft.com/office/officeart/2005/8/colors/accent1_2" csCatId="accent1" phldr="1"/>
      <dgm:spPr/>
      <dgm:t>
        <a:bodyPr/>
        <a:lstStyle/>
        <a:p>
          <a:endParaRPr lang="pt-BR"/>
        </a:p>
      </dgm:t>
    </dgm:pt>
    <dgm:pt modelId="{A348B32F-D84D-4B9E-81AA-F62ED8E0E436}">
      <dgm:prSet phldrT="[Texto]" custT="1"/>
      <dgm:spPr>
        <a:blipFill rotWithShape="0">
          <a:blip xmlns:r="http://schemas.openxmlformats.org/officeDocument/2006/relationships" r:embed="rId1"/>
          <a:stretch>
            <a:fillRect/>
          </a:stretch>
        </a:blipFill>
      </dgm:spPr>
      <dgm:t>
        <a:bodyPr/>
        <a:lstStyle/>
        <a:p>
          <a:r>
            <a:rPr lang="pt-BR" sz="4400" b="1" dirty="0" smtClean="0">
              <a:solidFill>
                <a:srgbClr val="FFFF00"/>
              </a:solidFill>
            </a:rPr>
            <a:t>Vaticano II</a:t>
          </a:r>
        </a:p>
        <a:p>
          <a:endParaRPr lang="pt-BR" sz="4400" b="1" dirty="0" smtClean="0"/>
        </a:p>
      </dgm:t>
    </dgm:pt>
    <dgm:pt modelId="{D5B142FE-33A3-4A89-8655-947F5BE1D729}" type="parTrans" cxnId="{1FEFDF23-5B86-4742-8125-F52F2713A0B8}">
      <dgm:prSet/>
      <dgm:spPr/>
      <dgm:t>
        <a:bodyPr/>
        <a:lstStyle/>
        <a:p>
          <a:endParaRPr lang="pt-BR"/>
        </a:p>
      </dgm:t>
    </dgm:pt>
    <dgm:pt modelId="{2E844124-543E-4CB6-B18D-4F50248BC183}" type="sibTrans" cxnId="{1FEFDF23-5B86-4742-8125-F52F2713A0B8}">
      <dgm:prSet/>
      <dgm:spPr/>
      <dgm:t>
        <a:bodyPr/>
        <a:lstStyle/>
        <a:p>
          <a:endParaRPr lang="pt-BR"/>
        </a:p>
      </dgm:t>
    </dgm:pt>
    <dgm:pt modelId="{DA4753CB-5FAE-47A6-A667-1947C1C01EF9}">
      <dgm:prSet phldrT="[Texto]"/>
      <dgm:spPr/>
      <dgm:t>
        <a:bodyPr/>
        <a:lstStyle/>
        <a:p>
          <a:r>
            <a:rPr lang="pt-BR" b="1" dirty="0" smtClean="0"/>
            <a:t>Teologia do Laicato</a:t>
          </a:r>
          <a:endParaRPr lang="pt-BR" b="1" dirty="0"/>
        </a:p>
      </dgm:t>
    </dgm:pt>
    <dgm:pt modelId="{2C5924B8-51FD-4249-8284-94D239440538}" type="parTrans" cxnId="{B54AFD63-1A89-47FA-86C2-93B9C48B98B6}">
      <dgm:prSet/>
      <dgm:spPr/>
      <dgm:t>
        <a:bodyPr/>
        <a:lstStyle/>
        <a:p>
          <a:endParaRPr lang="pt-BR"/>
        </a:p>
      </dgm:t>
    </dgm:pt>
    <dgm:pt modelId="{30E2AADE-F3E3-4415-ADAC-AFF04F6250A9}" type="sibTrans" cxnId="{B54AFD63-1A89-47FA-86C2-93B9C48B98B6}">
      <dgm:prSet/>
      <dgm:spPr/>
      <dgm:t>
        <a:bodyPr/>
        <a:lstStyle/>
        <a:p>
          <a:endParaRPr lang="pt-BR"/>
        </a:p>
      </dgm:t>
    </dgm:pt>
    <dgm:pt modelId="{7F662428-C7A4-497F-BDCE-FE09C2BB1F7E}">
      <dgm:prSet phldrT="[Texto]"/>
      <dgm:spPr/>
      <dgm:t>
        <a:bodyPr/>
        <a:lstStyle/>
        <a:p>
          <a:r>
            <a:rPr lang="pt-BR" b="1" dirty="0" err="1" smtClean="0"/>
            <a:t>Christifideles</a:t>
          </a:r>
          <a:r>
            <a:rPr lang="pt-BR" b="1" dirty="0" smtClean="0"/>
            <a:t> </a:t>
          </a:r>
          <a:r>
            <a:rPr lang="pt-BR" b="1" dirty="0" err="1" smtClean="0"/>
            <a:t>Laici</a:t>
          </a:r>
          <a:endParaRPr lang="pt-BR" b="1" dirty="0"/>
        </a:p>
      </dgm:t>
    </dgm:pt>
    <dgm:pt modelId="{02A48CC4-AB55-434A-A9F2-A0B4942476CE}" type="parTrans" cxnId="{2F13866F-041C-44A0-A515-F411999A0EBE}">
      <dgm:prSet/>
      <dgm:spPr/>
      <dgm:t>
        <a:bodyPr/>
        <a:lstStyle/>
        <a:p>
          <a:endParaRPr lang="pt-BR"/>
        </a:p>
      </dgm:t>
    </dgm:pt>
    <dgm:pt modelId="{A208D3A6-2D27-4E18-831E-F8C49A755C43}" type="sibTrans" cxnId="{2F13866F-041C-44A0-A515-F411999A0EBE}">
      <dgm:prSet/>
      <dgm:spPr/>
      <dgm:t>
        <a:bodyPr/>
        <a:lstStyle/>
        <a:p>
          <a:endParaRPr lang="pt-BR"/>
        </a:p>
      </dgm:t>
    </dgm:pt>
    <dgm:pt modelId="{FC60D097-D4F2-4A70-8C20-C9904FADDAB0}">
      <dgm:prSet phldrT="[Texto]"/>
      <dgm:spPr/>
      <dgm:t>
        <a:bodyPr/>
        <a:lstStyle/>
        <a:p>
          <a:r>
            <a:rPr lang="pt-BR" b="1" dirty="0" smtClean="0"/>
            <a:t>Documento 62 CNBB</a:t>
          </a:r>
          <a:endParaRPr lang="pt-BR" b="1" dirty="0"/>
        </a:p>
      </dgm:t>
    </dgm:pt>
    <dgm:pt modelId="{1011BD65-83F1-42DE-883A-56D8D114EECD}" type="parTrans" cxnId="{6A66FCA1-75F9-45D6-8806-7AAE8A9A6C98}">
      <dgm:prSet/>
      <dgm:spPr/>
      <dgm:t>
        <a:bodyPr/>
        <a:lstStyle/>
        <a:p>
          <a:endParaRPr lang="pt-BR"/>
        </a:p>
      </dgm:t>
    </dgm:pt>
    <dgm:pt modelId="{B2ACCF5C-18B5-42F5-A25F-4A7FABBC0D7D}" type="sibTrans" cxnId="{6A66FCA1-75F9-45D6-8806-7AAE8A9A6C98}">
      <dgm:prSet/>
      <dgm:spPr/>
      <dgm:t>
        <a:bodyPr/>
        <a:lstStyle/>
        <a:p>
          <a:endParaRPr lang="pt-BR"/>
        </a:p>
      </dgm:t>
    </dgm:pt>
    <dgm:pt modelId="{F0F27F6A-D9A2-4DAD-B19E-25D8CA12D9C6}">
      <dgm:prSet phldrT="[Texto]"/>
      <dgm:spPr/>
      <dgm:t>
        <a:bodyPr/>
        <a:lstStyle/>
        <a:p>
          <a:r>
            <a:rPr lang="pt-BR" b="1" dirty="0" err="1" smtClean="0"/>
            <a:t>Evangelii</a:t>
          </a:r>
          <a:r>
            <a:rPr lang="pt-BR" b="1" dirty="0" smtClean="0"/>
            <a:t> </a:t>
          </a:r>
          <a:r>
            <a:rPr lang="pt-BR" b="1" dirty="0" err="1" smtClean="0"/>
            <a:t>Gaudium</a:t>
          </a:r>
          <a:endParaRPr lang="pt-BR" b="1" dirty="0"/>
        </a:p>
      </dgm:t>
    </dgm:pt>
    <dgm:pt modelId="{4ED51224-7CD5-43E9-9D93-CE933D07F897}" type="parTrans" cxnId="{F5ECA969-4BC0-40FF-BE5A-C3CEA5BB0C01}">
      <dgm:prSet/>
      <dgm:spPr/>
      <dgm:t>
        <a:bodyPr/>
        <a:lstStyle/>
        <a:p>
          <a:endParaRPr lang="pt-BR"/>
        </a:p>
      </dgm:t>
    </dgm:pt>
    <dgm:pt modelId="{94D0E0D9-D3E1-487D-969B-7A5E9522E053}" type="sibTrans" cxnId="{F5ECA969-4BC0-40FF-BE5A-C3CEA5BB0C01}">
      <dgm:prSet/>
      <dgm:spPr/>
      <dgm:t>
        <a:bodyPr/>
        <a:lstStyle/>
        <a:p>
          <a:endParaRPr lang="pt-BR"/>
        </a:p>
      </dgm:t>
    </dgm:pt>
    <dgm:pt modelId="{36070DD3-67F1-4153-9694-B24FEF5695B6}" type="pres">
      <dgm:prSet presAssocID="{169EC8DB-EC70-45AE-B53E-240859B4872F}" presName="Name0" presStyleCnt="0">
        <dgm:presLayoutVars>
          <dgm:chMax val="1"/>
          <dgm:chPref val="1"/>
          <dgm:dir/>
          <dgm:resizeHandles/>
        </dgm:presLayoutVars>
      </dgm:prSet>
      <dgm:spPr/>
    </dgm:pt>
    <dgm:pt modelId="{A7761228-B0C2-41B2-8B5F-3A642682357A}" type="pres">
      <dgm:prSet presAssocID="{A348B32F-D84D-4B9E-81AA-F62ED8E0E436}" presName="Parent" presStyleLbl="node1" presStyleIdx="0" presStyleCnt="2" custScaleX="201558" custScaleY="175178">
        <dgm:presLayoutVars>
          <dgm:chMax val="4"/>
          <dgm:chPref val="3"/>
        </dgm:presLayoutVars>
      </dgm:prSet>
      <dgm:spPr/>
      <dgm:t>
        <a:bodyPr/>
        <a:lstStyle/>
        <a:p>
          <a:endParaRPr lang="pt-BR"/>
        </a:p>
      </dgm:t>
    </dgm:pt>
    <dgm:pt modelId="{922BBDAB-8D60-4260-A9D8-10F3124EC6C9}" type="pres">
      <dgm:prSet presAssocID="{DA4753CB-5FAE-47A6-A667-1947C1C01EF9}" presName="Accent" presStyleLbl="node1" presStyleIdx="1" presStyleCnt="2"/>
      <dgm:spPr/>
    </dgm:pt>
    <dgm:pt modelId="{BD9AD9AA-D40B-44E9-9D16-08905583AFB9}" type="pres">
      <dgm:prSet presAssocID="{DA4753CB-5FAE-47A6-A667-1947C1C01EF9}" presName="Image1" presStyleLbl="fgImgPlace1" presStyleIdx="0"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144A304D-BAE5-4D7F-BB50-A7FE5F82B77F}" type="pres">
      <dgm:prSet presAssocID="{DA4753CB-5FAE-47A6-A667-1947C1C01EF9}" presName="Child1" presStyleLbl="revTx" presStyleIdx="0" presStyleCnt="4">
        <dgm:presLayoutVars>
          <dgm:chMax val="0"/>
          <dgm:chPref val="0"/>
          <dgm:bulletEnabled val="1"/>
        </dgm:presLayoutVars>
      </dgm:prSet>
      <dgm:spPr/>
    </dgm:pt>
    <dgm:pt modelId="{B2CE903C-83E2-4850-8CBB-526C191368B6}" type="pres">
      <dgm:prSet presAssocID="{7F662428-C7A4-497F-BDCE-FE09C2BB1F7E}" presName="Image2" presStyleCnt="0"/>
      <dgm:spPr/>
    </dgm:pt>
    <dgm:pt modelId="{652CB3A5-E39B-408C-9C2A-D874E9A1BB7D}" type="pres">
      <dgm:prSet presAssocID="{7F662428-C7A4-497F-BDCE-FE09C2BB1F7E}" presName="Imag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C278970D-11D0-4ED6-8FD3-879518D73918}" type="pres">
      <dgm:prSet presAssocID="{7F662428-C7A4-497F-BDCE-FE09C2BB1F7E}" presName="Child2" presStyleLbl="revTx" presStyleIdx="1" presStyleCnt="4">
        <dgm:presLayoutVars>
          <dgm:chMax val="0"/>
          <dgm:chPref val="0"/>
          <dgm:bulletEnabled val="1"/>
        </dgm:presLayoutVars>
      </dgm:prSet>
      <dgm:spPr/>
      <dgm:t>
        <a:bodyPr/>
        <a:lstStyle/>
        <a:p>
          <a:endParaRPr lang="pt-BR"/>
        </a:p>
      </dgm:t>
    </dgm:pt>
    <dgm:pt modelId="{E09E37D4-8253-42FE-9271-BDE7D5B24A9C}" type="pres">
      <dgm:prSet presAssocID="{FC60D097-D4F2-4A70-8C20-C9904FADDAB0}" presName="Image3" presStyleCnt="0"/>
      <dgm:spPr/>
    </dgm:pt>
    <dgm:pt modelId="{A95AB401-E09E-4752-9708-07B6CA731ADD}" type="pres">
      <dgm:prSet presAssocID="{FC60D097-D4F2-4A70-8C20-C9904FADDAB0}" presName="Image" presStyleLbl="fgImgPlace1" presStyleIdx="2"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C6E8B1B3-D1A0-4D98-82BB-1FB0FEECF6CA}" type="pres">
      <dgm:prSet presAssocID="{FC60D097-D4F2-4A70-8C20-C9904FADDAB0}" presName="Child3" presStyleLbl="revTx" presStyleIdx="2" presStyleCnt="4">
        <dgm:presLayoutVars>
          <dgm:chMax val="0"/>
          <dgm:chPref val="0"/>
          <dgm:bulletEnabled val="1"/>
        </dgm:presLayoutVars>
      </dgm:prSet>
      <dgm:spPr/>
    </dgm:pt>
    <dgm:pt modelId="{09C7C744-71C1-4B8E-8659-5AD9D05B5E3E}" type="pres">
      <dgm:prSet presAssocID="{F0F27F6A-D9A2-4DAD-B19E-25D8CA12D9C6}" presName="Image4" presStyleCnt="0"/>
      <dgm:spPr/>
    </dgm:pt>
    <dgm:pt modelId="{5D8F51FF-B886-4175-AC37-06741F54ACC7}" type="pres">
      <dgm:prSet presAssocID="{F0F27F6A-D9A2-4DAD-B19E-25D8CA12D9C6}" presName="Image" presStyleLbl="fgImgPlace1" presStyleIdx="3"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97C19635-6CDA-49DF-AE7A-C11B4B0B1690}" type="pres">
      <dgm:prSet presAssocID="{F0F27F6A-D9A2-4DAD-B19E-25D8CA12D9C6}" presName="Child4" presStyleLbl="revTx" presStyleIdx="3" presStyleCnt="4">
        <dgm:presLayoutVars>
          <dgm:chMax val="0"/>
          <dgm:chPref val="0"/>
          <dgm:bulletEnabled val="1"/>
        </dgm:presLayoutVars>
      </dgm:prSet>
      <dgm:spPr/>
      <dgm:t>
        <a:bodyPr/>
        <a:lstStyle/>
        <a:p>
          <a:endParaRPr lang="pt-BR"/>
        </a:p>
      </dgm:t>
    </dgm:pt>
  </dgm:ptLst>
  <dgm:cxnLst>
    <dgm:cxn modelId="{9286BEF2-8C2F-40D3-9997-924044359ABF}" type="presOf" srcId="{7F662428-C7A4-497F-BDCE-FE09C2BB1F7E}" destId="{C278970D-11D0-4ED6-8FD3-879518D73918}" srcOrd="0" destOrd="0" presId="urn:microsoft.com/office/officeart/2011/layout/RadialPictureList"/>
    <dgm:cxn modelId="{6954CA0B-948C-4ABB-9750-D467E570E15F}" type="presOf" srcId="{F0F27F6A-D9A2-4DAD-B19E-25D8CA12D9C6}" destId="{97C19635-6CDA-49DF-AE7A-C11B4B0B1690}" srcOrd="0" destOrd="0" presId="urn:microsoft.com/office/officeart/2011/layout/RadialPictureList"/>
    <dgm:cxn modelId="{3D72A673-2D47-456B-8BD7-51DCB998D218}" type="presOf" srcId="{FC60D097-D4F2-4A70-8C20-C9904FADDAB0}" destId="{C6E8B1B3-D1A0-4D98-82BB-1FB0FEECF6CA}" srcOrd="0" destOrd="0" presId="urn:microsoft.com/office/officeart/2011/layout/RadialPictureList"/>
    <dgm:cxn modelId="{8A7F0DF6-C6E7-4D73-8BA0-8277EF2D8DB9}" type="presOf" srcId="{DA4753CB-5FAE-47A6-A667-1947C1C01EF9}" destId="{144A304D-BAE5-4D7F-BB50-A7FE5F82B77F}" srcOrd="0" destOrd="0" presId="urn:microsoft.com/office/officeart/2011/layout/RadialPictureList"/>
    <dgm:cxn modelId="{311BEAF8-8C73-4966-B7AD-C60687E1ECF4}" type="presOf" srcId="{169EC8DB-EC70-45AE-B53E-240859B4872F}" destId="{36070DD3-67F1-4153-9694-B24FEF5695B6}" srcOrd="0" destOrd="0" presId="urn:microsoft.com/office/officeart/2011/layout/RadialPictureList"/>
    <dgm:cxn modelId="{2F13866F-041C-44A0-A515-F411999A0EBE}" srcId="{A348B32F-D84D-4B9E-81AA-F62ED8E0E436}" destId="{7F662428-C7A4-497F-BDCE-FE09C2BB1F7E}" srcOrd="1" destOrd="0" parTransId="{02A48CC4-AB55-434A-A9F2-A0B4942476CE}" sibTransId="{A208D3A6-2D27-4E18-831E-F8C49A755C43}"/>
    <dgm:cxn modelId="{B54AFD63-1A89-47FA-86C2-93B9C48B98B6}" srcId="{A348B32F-D84D-4B9E-81AA-F62ED8E0E436}" destId="{DA4753CB-5FAE-47A6-A667-1947C1C01EF9}" srcOrd="0" destOrd="0" parTransId="{2C5924B8-51FD-4249-8284-94D239440538}" sibTransId="{30E2AADE-F3E3-4415-ADAC-AFF04F6250A9}"/>
    <dgm:cxn modelId="{6A66FCA1-75F9-45D6-8806-7AAE8A9A6C98}" srcId="{A348B32F-D84D-4B9E-81AA-F62ED8E0E436}" destId="{FC60D097-D4F2-4A70-8C20-C9904FADDAB0}" srcOrd="2" destOrd="0" parTransId="{1011BD65-83F1-42DE-883A-56D8D114EECD}" sibTransId="{B2ACCF5C-18B5-42F5-A25F-4A7FABBC0D7D}"/>
    <dgm:cxn modelId="{D3B627D5-CF6D-4D2A-8745-21B2D71D525C}" type="presOf" srcId="{A348B32F-D84D-4B9E-81AA-F62ED8E0E436}" destId="{A7761228-B0C2-41B2-8B5F-3A642682357A}" srcOrd="0" destOrd="0" presId="urn:microsoft.com/office/officeart/2011/layout/RadialPictureList"/>
    <dgm:cxn modelId="{1FEFDF23-5B86-4742-8125-F52F2713A0B8}" srcId="{169EC8DB-EC70-45AE-B53E-240859B4872F}" destId="{A348B32F-D84D-4B9E-81AA-F62ED8E0E436}" srcOrd="0" destOrd="0" parTransId="{D5B142FE-33A3-4A89-8655-947F5BE1D729}" sibTransId="{2E844124-543E-4CB6-B18D-4F50248BC183}"/>
    <dgm:cxn modelId="{F5ECA969-4BC0-40FF-BE5A-C3CEA5BB0C01}" srcId="{A348B32F-D84D-4B9E-81AA-F62ED8E0E436}" destId="{F0F27F6A-D9A2-4DAD-B19E-25D8CA12D9C6}" srcOrd="3" destOrd="0" parTransId="{4ED51224-7CD5-43E9-9D93-CE933D07F897}" sibTransId="{94D0E0D9-D3E1-487D-969B-7A5E9522E053}"/>
    <dgm:cxn modelId="{CFB908AF-BC30-4434-867B-80738EA6C730}" type="presParOf" srcId="{36070DD3-67F1-4153-9694-B24FEF5695B6}" destId="{A7761228-B0C2-41B2-8B5F-3A642682357A}" srcOrd="0" destOrd="0" presId="urn:microsoft.com/office/officeart/2011/layout/RadialPictureList"/>
    <dgm:cxn modelId="{38DB713B-9E41-461C-863A-1BEF471822AF}" type="presParOf" srcId="{36070DD3-67F1-4153-9694-B24FEF5695B6}" destId="{922BBDAB-8D60-4260-A9D8-10F3124EC6C9}" srcOrd="1" destOrd="0" presId="urn:microsoft.com/office/officeart/2011/layout/RadialPictureList"/>
    <dgm:cxn modelId="{8A02742D-D7AF-4857-A422-D4889FB37884}" type="presParOf" srcId="{36070DD3-67F1-4153-9694-B24FEF5695B6}" destId="{BD9AD9AA-D40B-44E9-9D16-08905583AFB9}" srcOrd="2" destOrd="0" presId="urn:microsoft.com/office/officeart/2011/layout/RadialPictureList"/>
    <dgm:cxn modelId="{502BAD2D-CF73-4808-A806-AA77CA4293D0}" type="presParOf" srcId="{36070DD3-67F1-4153-9694-B24FEF5695B6}" destId="{144A304D-BAE5-4D7F-BB50-A7FE5F82B77F}" srcOrd="3" destOrd="0" presId="urn:microsoft.com/office/officeart/2011/layout/RadialPictureList"/>
    <dgm:cxn modelId="{1D528D82-C464-4597-82B8-EB5380F66878}" type="presParOf" srcId="{36070DD3-67F1-4153-9694-B24FEF5695B6}" destId="{B2CE903C-83E2-4850-8CBB-526C191368B6}" srcOrd="4" destOrd="0" presId="urn:microsoft.com/office/officeart/2011/layout/RadialPictureList"/>
    <dgm:cxn modelId="{64BEAA0D-FAA0-4AB0-BB4F-DBE2ECAF130F}" type="presParOf" srcId="{B2CE903C-83E2-4850-8CBB-526C191368B6}" destId="{652CB3A5-E39B-408C-9C2A-D874E9A1BB7D}" srcOrd="0" destOrd="0" presId="urn:microsoft.com/office/officeart/2011/layout/RadialPictureList"/>
    <dgm:cxn modelId="{8AAA2013-32CB-40F8-8920-1D7A8145EF09}" type="presParOf" srcId="{36070DD3-67F1-4153-9694-B24FEF5695B6}" destId="{C278970D-11D0-4ED6-8FD3-879518D73918}" srcOrd="5" destOrd="0" presId="urn:microsoft.com/office/officeart/2011/layout/RadialPictureList"/>
    <dgm:cxn modelId="{C440DA7D-EDE8-4E3C-82AD-2CDE527211E2}" type="presParOf" srcId="{36070DD3-67F1-4153-9694-B24FEF5695B6}" destId="{E09E37D4-8253-42FE-9271-BDE7D5B24A9C}" srcOrd="6" destOrd="0" presId="urn:microsoft.com/office/officeart/2011/layout/RadialPictureList"/>
    <dgm:cxn modelId="{9CA4BEA1-FD20-4A9D-A896-36F9216D5FE2}" type="presParOf" srcId="{E09E37D4-8253-42FE-9271-BDE7D5B24A9C}" destId="{A95AB401-E09E-4752-9708-07B6CA731ADD}" srcOrd="0" destOrd="0" presId="urn:microsoft.com/office/officeart/2011/layout/RadialPictureList"/>
    <dgm:cxn modelId="{1E2D32DD-3890-4BC9-B58F-CB4BC2D7C88A}" type="presParOf" srcId="{36070DD3-67F1-4153-9694-B24FEF5695B6}" destId="{C6E8B1B3-D1A0-4D98-82BB-1FB0FEECF6CA}" srcOrd="7" destOrd="0" presId="urn:microsoft.com/office/officeart/2011/layout/RadialPictureList"/>
    <dgm:cxn modelId="{821E0D9F-A646-4F4C-903E-E20451482BA7}" type="presParOf" srcId="{36070DD3-67F1-4153-9694-B24FEF5695B6}" destId="{09C7C744-71C1-4B8E-8659-5AD9D05B5E3E}" srcOrd="8" destOrd="0" presId="urn:microsoft.com/office/officeart/2011/layout/RadialPictureList"/>
    <dgm:cxn modelId="{D59B0229-F8B4-47F7-9146-F6705FC2285F}" type="presParOf" srcId="{09C7C744-71C1-4B8E-8659-5AD9D05B5E3E}" destId="{5D8F51FF-B886-4175-AC37-06741F54ACC7}" srcOrd="0" destOrd="0" presId="urn:microsoft.com/office/officeart/2011/layout/RadialPictureList"/>
    <dgm:cxn modelId="{9FAE1849-F2C3-4824-BA16-62B2A0038C96}" type="presParOf" srcId="{36070DD3-67F1-4153-9694-B24FEF5695B6}" destId="{97C19635-6CDA-49DF-AE7A-C11B4B0B1690}" srcOrd="9"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EDFF8D-D401-41F6-85D8-2EE6DBA71D33}" type="doc">
      <dgm:prSet loTypeId="urn:microsoft.com/office/officeart/2011/layout/ThemePictureAccent" loCatId="picture" qsTypeId="urn:microsoft.com/office/officeart/2005/8/quickstyle/simple1" qsCatId="simple" csTypeId="urn:microsoft.com/office/officeart/2005/8/colors/accent1_2" csCatId="accent1" phldr="1"/>
      <dgm:spPr/>
      <dgm:t>
        <a:bodyPr/>
        <a:lstStyle/>
        <a:p>
          <a:endParaRPr lang="pt-BR"/>
        </a:p>
      </dgm:t>
    </dgm:pt>
    <dgm:pt modelId="{01381B65-C23B-4AEE-A08F-74F54D26AB36}">
      <dgm:prSet phldrT="[Texto]"/>
      <dgm:spPr/>
      <dgm:t>
        <a:bodyPr/>
        <a:lstStyle/>
        <a:p>
          <a:r>
            <a:rPr lang="pt-BR" b="1" dirty="0" smtClean="0">
              <a:solidFill>
                <a:schemeClr val="tx1"/>
              </a:solidFill>
            </a:rPr>
            <a:t>GLOBALIZAÇÃO</a:t>
          </a:r>
          <a:endParaRPr lang="pt-BR" b="1" dirty="0">
            <a:solidFill>
              <a:schemeClr val="tx1"/>
            </a:solidFill>
          </a:endParaRPr>
        </a:p>
      </dgm:t>
    </dgm:pt>
    <dgm:pt modelId="{477E5720-1D82-4A51-BBC4-4EAD77312F46}" type="parTrans" cxnId="{4476626A-14B2-4B5F-89E2-A3D6B27CE3BB}">
      <dgm:prSet/>
      <dgm:spPr/>
      <dgm:t>
        <a:bodyPr/>
        <a:lstStyle/>
        <a:p>
          <a:endParaRPr lang="pt-BR"/>
        </a:p>
      </dgm:t>
    </dgm:pt>
    <dgm:pt modelId="{EEC32D52-140E-47F5-9FEB-7433F689330D}" type="sibTrans" cxnId="{4476626A-14B2-4B5F-89E2-A3D6B27CE3BB}">
      <dgm:prSet/>
      <dgm:spPr/>
      <dgm:t>
        <a:bodyPr/>
        <a:lstStyle/>
        <a:p>
          <a:endParaRPr lang="pt-BR"/>
        </a:p>
      </dgm:t>
    </dgm:pt>
    <dgm:pt modelId="{6085AB8D-9907-44AD-9FC0-8B390E38D034}">
      <dgm:prSet phldrT="[Texto]" phldr="1"/>
      <dgm:spPr/>
      <dgm:t>
        <a:bodyPr/>
        <a:lstStyle/>
        <a:p>
          <a:endParaRPr lang="pt-BR" dirty="0"/>
        </a:p>
      </dgm:t>
    </dgm:pt>
    <dgm:pt modelId="{E35A16A2-4A9D-4C0F-B30E-14DBBADB4C1B}" type="parTrans" cxnId="{9B03F40B-14E5-47BB-AFB0-A96DBEAB39D2}">
      <dgm:prSet/>
      <dgm:spPr/>
      <dgm:t>
        <a:bodyPr/>
        <a:lstStyle/>
        <a:p>
          <a:endParaRPr lang="pt-BR"/>
        </a:p>
      </dgm:t>
    </dgm:pt>
    <dgm:pt modelId="{CCF61F04-2719-4B01-ABCD-0169797ABDF1}" type="sibTrans" cxnId="{9B03F40B-14E5-47BB-AFB0-A96DBEAB39D2}">
      <dgm:prSet/>
      <dgm:spPr/>
      <dgm:t>
        <a:bodyPr/>
        <a:lstStyle/>
        <a:p>
          <a:endParaRPr lang="pt-BR"/>
        </a:p>
      </dgm:t>
    </dgm:pt>
    <dgm:pt modelId="{1A5207A0-DAEA-4591-A11F-48E1A292ECAE}">
      <dgm:prSet phldrT="[Texto]" phldr="1"/>
      <dgm:spPr/>
      <dgm:t>
        <a:bodyPr/>
        <a:lstStyle/>
        <a:p>
          <a:endParaRPr lang="pt-BR"/>
        </a:p>
      </dgm:t>
    </dgm:pt>
    <dgm:pt modelId="{ABD9D6B5-0816-4238-96D2-6FAE2EFA050B}" type="parTrans" cxnId="{F48F9B2E-915A-4DBF-98B1-FF5DAC5BB2FE}">
      <dgm:prSet/>
      <dgm:spPr/>
      <dgm:t>
        <a:bodyPr/>
        <a:lstStyle/>
        <a:p>
          <a:endParaRPr lang="pt-BR"/>
        </a:p>
      </dgm:t>
    </dgm:pt>
    <dgm:pt modelId="{42FE7C24-8F4C-48C3-8CD2-EB96A84F1EEB}" type="sibTrans" cxnId="{F48F9B2E-915A-4DBF-98B1-FF5DAC5BB2FE}">
      <dgm:prSet/>
      <dgm:spPr/>
      <dgm:t>
        <a:bodyPr/>
        <a:lstStyle/>
        <a:p>
          <a:endParaRPr lang="pt-BR"/>
        </a:p>
      </dgm:t>
    </dgm:pt>
    <dgm:pt modelId="{E1F3378E-40EC-49DE-9E7F-3D0577E8B928}">
      <dgm:prSet phldrT="[Texto]" phldr="1"/>
      <dgm:spPr/>
      <dgm:t>
        <a:bodyPr/>
        <a:lstStyle/>
        <a:p>
          <a:endParaRPr lang="pt-BR"/>
        </a:p>
      </dgm:t>
    </dgm:pt>
    <dgm:pt modelId="{BE48A286-9A53-4B00-B033-208F107E1356}" type="parTrans" cxnId="{58A8FD8E-B630-4564-BC49-B32BA0DA9907}">
      <dgm:prSet/>
      <dgm:spPr/>
      <dgm:t>
        <a:bodyPr/>
        <a:lstStyle/>
        <a:p>
          <a:endParaRPr lang="pt-BR"/>
        </a:p>
      </dgm:t>
    </dgm:pt>
    <dgm:pt modelId="{4908CE53-A3A1-4C28-B3D3-E8C181D09136}" type="sibTrans" cxnId="{58A8FD8E-B630-4564-BC49-B32BA0DA9907}">
      <dgm:prSet/>
      <dgm:spPr/>
      <dgm:t>
        <a:bodyPr/>
        <a:lstStyle/>
        <a:p>
          <a:endParaRPr lang="pt-BR"/>
        </a:p>
      </dgm:t>
    </dgm:pt>
    <dgm:pt modelId="{1464C4BA-6774-4AE9-8238-41833363A557}">
      <dgm:prSet phldrT="[Texto]" phldr="1"/>
      <dgm:spPr/>
      <dgm:t>
        <a:bodyPr/>
        <a:lstStyle/>
        <a:p>
          <a:endParaRPr lang="pt-BR"/>
        </a:p>
      </dgm:t>
    </dgm:pt>
    <dgm:pt modelId="{C4571986-8DE8-406F-AFF3-4FBF2D28EE51}" type="parTrans" cxnId="{7F2F787A-3BF4-4EFC-A728-3375A4E50B27}">
      <dgm:prSet/>
      <dgm:spPr/>
      <dgm:t>
        <a:bodyPr/>
        <a:lstStyle/>
        <a:p>
          <a:endParaRPr lang="pt-BR"/>
        </a:p>
      </dgm:t>
    </dgm:pt>
    <dgm:pt modelId="{EB377C1E-C36C-4435-AE0E-4F4988F4480E}" type="sibTrans" cxnId="{7F2F787A-3BF4-4EFC-A728-3375A4E50B27}">
      <dgm:prSet/>
      <dgm:spPr/>
      <dgm:t>
        <a:bodyPr/>
        <a:lstStyle/>
        <a:p>
          <a:endParaRPr lang="pt-BR"/>
        </a:p>
      </dgm:t>
    </dgm:pt>
    <dgm:pt modelId="{C55FE4DA-ACF3-49A1-BD04-E4AD1276B494}">
      <dgm:prSet phldrT="[Texto]" phldr="1"/>
      <dgm:spPr/>
      <dgm:t>
        <a:bodyPr/>
        <a:lstStyle/>
        <a:p>
          <a:endParaRPr lang="pt-BR" dirty="0"/>
        </a:p>
      </dgm:t>
    </dgm:pt>
    <dgm:pt modelId="{2EC130E2-077A-4240-997B-900555C1696C}" type="sibTrans" cxnId="{3A185D77-8D5B-4959-8A16-B4EF414BF4DC}">
      <dgm:prSet/>
      <dgm:spPr/>
      <dgm:t>
        <a:bodyPr/>
        <a:lstStyle/>
        <a:p>
          <a:endParaRPr lang="pt-BR"/>
        </a:p>
      </dgm:t>
    </dgm:pt>
    <dgm:pt modelId="{BFCD0708-83A1-401C-86FA-0B17D1E63898}" type="parTrans" cxnId="{3A185D77-8D5B-4959-8A16-B4EF414BF4DC}">
      <dgm:prSet/>
      <dgm:spPr/>
      <dgm:t>
        <a:bodyPr/>
        <a:lstStyle/>
        <a:p>
          <a:endParaRPr lang="pt-BR"/>
        </a:p>
      </dgm:t>
    </dgm:pt>
    <dgm:pt modelId="{CB8AFC29-437E-4300-A587-7A259CE30EDF}" type="pres">
      <dgm:prSet presAssocID="{3DEDFF8D-D401-41F6-85D8-2EE6DBA71D33}" presName="Name0" presStyleCnt="0">
        <dgm:presLayoutVars>
          <dgm:chMax val="6"/>
          <dgm:chPref val="6"/>
          <dgm:dir/>
        </dgm:presLayoutVars>
      </dgm:prSet>
      <dgm:spPr/>
    </dgm:pt>
    <dgm:pt modelId="{5E5A2E58-2D8F-4907-ACEA-DB5FAEE3B98E}" type="pres">
      <dgm:prSet presAssocID="{01381B65-C23B-4AEE-A08F-74F54D26AB36}" presName="Image1" presStyleCnt="0"/>
      <dgm:spPr/>
    </dgm:pt>
    <dgm:pt modelId="{118CD848-2BF3-478A-8CA7-F84DE98371A5}" type="pres">
      <dgm:prSet presAssocID="{01381B65-C23B-4AEE-A08F-74F54D26AB36}" presName="Image" presStyleLbl="align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t="-30000" b="-30000"/>
          </a:stretch>
        </a:blipFill>
      </dgm:spPr>
    </dgm:pt>
    <dgm:pt modelId="{D48FACC9-95E3-43F2-9850-FC06FF4AD49F}" type="pres">
      <dgm:prSet presAssocID="{01381B65-C23B-4AEE-A08F-74F54D26AB36}" presName="Accent1" presStyleCnt="0"/>
      <dgm:spPr/>
    </dgm:pt>
    <dgm:pt modelId="{A39A1E9A-BF0E-44DC-A589-94A4A2FBA665}" type="pres">
      <dgm:prSet presAssocID="{01381B65-C23B-4AEE-A08F-74F54D26AB36}" presName="Accent" presStyleLbl="parChTrans1D1" presStyleIdx="0" presStyleCnt="6"/>
      <dgm:spPr/>
    </dgm:pt>
    <dgm:pt modelId="{C7CCC81F-7276-4E17-BC70-844A7EC322F7}" type="pres">
      <dgm:prSet presAssocID="{01381B65-C23B-4AEE-A08F-74F54D26AB36}" presName="Text1" presStyleLbl="alignImgPlace1" presStyleIdx="0" presStyleCnt="6">
        <dgm:presLayoutVars>
          <dgm:chMax val="0"/>
          <dgm:chPref val="0"/>
          <dgm:bulletEnabled val="1"/>
        </dgm:presLayoutVars>
      </dgm:prSet>
      <dgm:spPr/>
      <dgm:t>
        <a:bodyPr/>
        <a:lstStyle/>
        <a:p>
          <a:endParaRPr lang="pt-BR"/>
        </a:p>
      </dgm:t>
    </dgm:pt>
    <dgm:pt modelId="{13C42923-A1EF-4510-B607-DEA8599BD459}" type="pres">
      <dgm:prSet presAssocID="{6085AB8D-9907-44AD-9FC0-8B390E38D034}" presName="Image2" presStyleCnt="0"/>
      <dgm:spPr/>
    </dgm:pt>
    <dgm:pt modelId="{9639223E-77A7-4535-BF4D-9F9CE43DADC0}" type="pres">
      <dgm:prSet presAssocID="{6085AB8D-9907-44AD-9FC0-8B390E38D034}" presName="Image" presStyleLbl="alignImgPlace1" presStyleIdx="1" presStyleCnt="6" custScaleX="160618" custScaleY="112285"/>
      <dgm:spPr>
        <a:blipFill>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dgm:spPr>
    </dgm:pt>
    <dgm:pt modelId="{D24C5EFD-6203-4F57-8872-25807D8FFDE0}" type="pres">
      <dgm:prSet presAssocID="{6085AB8D-9907-44AD-9FC0-8B390E38D034}" presName="Accent2" presStyleCnt="0"/>
      <dgm:spPr/>
    </dgm:pt>
    <dgm:pt modelId="{0DA50E66-A561-4380-856F-8D598AD9C760}" type="pres">
      <dgm:prSet presAssocID="{6085AB8D-9907-44AD-9FC0-8B390E38D034}" presName="Accent" presStyleLbl="parChTrans1D1" presStyleIdx="1" presStyleCnt="6"/>
      <dgm:spPr/>
    </dgm:pt>
    <dgm:pt modelId="{5ED17FAC-A131-4156-8BD1-C42BD174149A}" type="pres">
      <dgm:prSet presAssocID="{6085AB8D-9907-44AD-9FC0-8B390E38D034}" presName="Text2" presStyleLbl="alignImgPlace1" presStyleIdx="1" presStyleCnt="6">
        <dgm:presLayoutVars>
          <dgm:chMax val="0"/>
          <dgm:chPref val="0"/>
          <dgm:bulletEnabled val="1"/>
        </dgm:presLayoutVars>
      </dgm:prSet>
      <dgm:spPr/>
    </dgm:pt>
    <dgm:pt modelId="{DF92F863-09AB-43F5-A028-D1D0101D58E6}" type="pres">
      <dgm:prSet presAssocID="{1A5207A0-DAEA-4591-A11F-48E1A292ECAE}" presName="Image3" presStyleCnt="0"/>
      <dgm:spPr/>
    </dgm:pt>
    <dgm:pt modelId="{6E76570C-8ACE-48DF-B8F5-678C1C337CDC}" type="pres">
      <dgm:prSet presAssocID="{1A5207A0-DAEA-4591-A11F-48E1A292ECAE}" presName="Image" presStyleLbl="alignImgPlace1" presStyleIdx="2" presStyleCnt="6" custScaleX="108894" custScaleY="153128"/>
      <dgm:spPr>
        <a:blipFill>
          <a:blip xmlns:r="http://schemas.openxmlformats.org/officeDocument/2006/relationships" r:embed="rId3">
            <a:extLst>
              <a:ext uri="{28A0092B-C50C-407E-A947-70E740481C1C}">
                <a14:useLocalDpi xmlns:a14="http://schemas.microsoft.com/office/drawing/2010/main" val="0"/>
              </a:ext>
            </a:extLst>
          </a:blip>
          <a:srcRect/>
          <a:stretch>
            <a:fillRect t="-21000" b="-21000"/>
          </a:stretch>
        </a:blipFill>
      </dgm:spPr>
    </dgm:pt>
    <dgm:pt modelId="{48BC0590-0FB5-42D7-A9C5-9DC08B4188B9}" type="pres">
      <dgm:prSet presAssocID="{1A5207A0-DAEA-4591-A11F-48E1A292ECAE}" presName="Accent3" presStyleCnt="0"/>
      <dgm:spPr/>
    </dgm:pt>
    <dgm:pt modelId="{BE819DBD-902E-411E-A07A-63565202EA2D}" type="pres">
      <dgm:prSet presAssocID="{1A5207A0-DAEA-4591-A11F-48E1A292ECAE}" presName="Accent" presStyleLbl="parChTrans1D1" presStyleIdx="2" presStyleCnt="6"/>
      <dgm:spPr/>
    </dgm:pt>
    <dgm:pt modelId="{B589B093-2F53-479A-BC46-FD92B69F1D31}" type="pres">
      <dgm:prSet presAssocID="{1A5207A0-DAEA-4591-A11F-48E1A292ECAE}" presName="Text3" presStyleLbl="alignImgPlace1" presStyleIdx="2" presStyleCnt="6">
        <dgm:presLayoutVars>
          <dgm:chMax val="0"/>
          <dgm:chPref val="0"/>
          <dgm:bulletEnabled val="1"/>
        </dgm:presLayoutVars>
      </dgm:prSet>
      <dgm:spPr/>
    </dgm:pt>
    <dgm:pt modelId="{426A8BB7-6D33-4A25-A2B1-471F89EE067C}" type="pres">
      <dgm:prSet presAssocID="{E1F3378E-40EC-49DE-9E7F-3D0577E8B928}" presName="Image4" presStyleCnt="0"/>
      <dgm:spPr/>
    </dgm:pt>
    <dgm:pt modelId="{ED16CB4C-0CB7-43FD-B8F8-71E1FADF35FC}" type="pres">
      <dgm:prSet presAssocID="{E1F3378E-40EC-49DE-9E7F-3D0577E8B928}" presName="Image" presStyleLbl="alignImgPlace1" presStyleIdx="3" presStyleCnt="6" custScaleX="136251" custScaleY="184253"/>
      <dgm:spPr>
        <a:blipFill>
          <a:blip xmlns:r="http://schemas.openxmlformats.org/officeDocument/2006/relationships" r:embed="rId4">
            <a:extLst>
              <a:ext uri="{28A0092B-C50C-407E-A947-70E740481C1C}">
                <a14:useLocalDpi xmlns:a14="http://schemas.microsoft.com/office/drawing/2010/main" val="0"/>
              </a:ext>
            </a:extLst>
          </a:blip>
          <a:srcRect/>
          <a:stretch>
            <a:fillRect t="-11000" b="-11000"/>
          </a:stretch>
        </a:blipFill>
      </dgm:spPr>
    </dgm:pt>
    <dgm:pt modelId="{B52AA698-57DD-4DDF-889B-5FA8140983E7}" type="pres">
      <dgm:prSet presAssocID="{E1F3378E-40EC-49DE-9E7F-3D0577E8B928}" presName="Accent4" presStyleCnt="0"/>
      <dgm:spPr/>
    </dgm:pt>
    <dgm:pt modelId="{AF7957AA-BF43-4627-A371-902ADD088D4A}" type="pres">
      <dgm:prSet presAssocID="{E1F3378E-40EC-49DE-9E7F-3D0577E8B928}" presName="Accent" presStyleLbl="parChTrans1D1" presStyleIdx="3" presStyleCnt="6"/>
      <dgm:spPr/>
    </dgm:pt>
    <dgm:pt modelId="{3B54AB16-F764-4EDB-ACBA-9404343DB1B5}" type="pres">
      <dgm:prSet presAssocID="{E1F3378E-40EC-49DE-9E7F-3D0577E8B928}" presName="Text4" presStyleLbl="alignImgPlace1" presStyleIdx="3" presStyleCnt="6">
        <dgm:presLayoutVars>
          <dgm:chMax val="0"/>
          <dgm:chPref val="0"/>
          <dgm:bulletEnabled val="1"/>
        </dgm:presLayoutVars>
      </dgm:prSet>
      <dgm:spPr/>
    </dgm:pt>
    <dgm:pt modelId="{38276B4F-3233-4293-9F69-85C88C7940E4}" type="pres">
      <dgm:prSet presAssocID="{1464C4BA-6774-4AE9-8238-41833363A557}" presName="Image5" presStyleCnt="0"/>
      <dgm:spPr/>
    </dgm:pt>
    <dgm:pt modelId="{0DC202AF-01C5-4533-BF28-5872F134D233}" type="pres">
      <dgm:prSet presAssocID="{1464C4BA-6774-4AE9-8238-41833363A557}" presName="Image" presStyleLbl="alignImgPlace1" presStyleIdx="4" presStyleCnt="6" custScaleX="117656" custScaleY="122304"/>
      <dgm:spPr>
        <a:blipFill>
          <a:blip xmlns:r="http://schemas.openxmlformats.org/officeDocument/2006/relationships" r:embed="rId5">
            <a:extLst>
              <a:ext uri="{28A0092B-C50C-407E-A947-70E740481C1C}">
                <a14:useLocalDpi xmlns:a14="http://schemas.microsoft.com/office/drawing/2010/main" val="0"/>
              </a:ext>
            </a:extLst>
          </a:blip>
          <a:srcRect/>
          <a:stretch>
            <a:fillRect t="-23000" b="-23000"/>
          </a:stretch>
        </a:blipFill>
      </dgm:spPr>
    </dgm:pt>
    <dgm:pt modelId="{52B44DA8-9121-4B71-A5B5-ABC18034A565}" type="pres">
      <dgm:prSet presAssocID="{1464C4BA-6774-4AE9-8238-41833363A557}" presName="Accent5" presStyleCnt="0"/>
      <dgm:spPr/>
    </dgm:pt>
    <dgm:pt modelId="{E6F60876-B66F-4E69-8832-F88551833DA9}" type="pres">
      <dgm:prSet presAssocID="{1464C4BA-6774-4AE9-8238-41833363A557}" presName="Accent" presStyleLbl="parChTrans1D1" presStyleIdx="4" presStyleCnt="6"/>
      <dgm:spPr/>
    </dgm:pt>
    <dgm:pt modelId="{0F704007-CAD4-430A-A08D-94301B7AC667}" type="pres">
      <dgm:prSet presAssocID="{1464C4BA-6774-4AE9-8238-41833363A557}" presName="Text5" presStyleLbl="alignImgPlace1" presStyleIdx="4" presStyleCnt="6">
        <dgm:presLayoutVars>
          <dgm:chMax val="0"/>
          <dgm:chPref val="0"/>
          <dgm:bulletEnabled val="1"/>
        </dgm:presLayoutVars>
      </dgm:prSet>
      <dgm:spPr/>
    </dgm:pt>
    <dgm:pt modelId="{96F2E803-4800-45E9-B03F-562C0A9213B0}" type="pres">
      <dgm:prSet presAssocID="{C55FE4DA-ACF3-49A1-BD04-E4AD1276B494}" presName="Image6" presStyleCnt="0"/>
      <dgm:spPr/>
    </dgm:pt>
    <dgm:pt modelId="{81A34A19-2032-460B-BDF5-72FF20381FFC}" type="pres">
      <dgm:prSet presAssocID="{C55FE4DA-ACF3-49A1-BD04-E4AD1276B494}" presName="Image" presStyleLbl="align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t="-19000" b="-19000"/>
          </a:stretch>
        </a:blipFill>
      </dgm:spPr>
    </dgm:pt>
    <dgm:pt modelId="{4F8C4F32-FF0B-41D8-B5E2-1FD5CEE7C012}" type="pres">
      <dgm:prSet presAssocID="{C55FE4DA-ACF3-49A1-BD04-E4AD1276B494}" presName="Accent6" presStyleCnt="0"/>
      <dgm:spPr/>
    </dgm:pt>
    <dgm:pt modelId="{1E23C9AF-4105-4EE0-9AA9-9759097DE11B}" type="pres">
      <dgm:prSet presAssocID="{C55FE4DA-ACF3-49A1-BD04-E4AD1276B494}" presName="Accent" presStyleLbl="parChTrans1D1" presStyleIdx="5" presStyleCnt="6" custScaleX="163654" custScaleY="183953"/>
      <dgm:spPr/>
    </dgm:pt>
    <dgm:pt modelId="{EC362050-ABB3-4A4E-9077-1ED89F8DE539}" type="pres">
      <dgm:prSet presAssocID="{C55FE4DA-ACF3-49A1-BD04-E4AD1276B494}" presName="Text6" presStyleLbl="alignImgPlace1" presStyleIdx="5" presStyleCnt="6">
        <dgm:presLayoutVars>
          <dgm:chMax val="0"/>
          <dgm:chPref val="0"/>
          <dgm:bulletEnabled val="1"/>
        </dgm:presLayoutVars>
      </dgm:prSet>
      <dgm:spPr/>
      <dgm:t>
        <a:bodyPr/>
        <a:lstStyle/>
        <a:p>
          <a:endParaRPr lang="pt-BR"/>
        </a:p>
      </dgm:t>
    </dgm:pt>
  </dgm:ptLst>
  <dgm:cxnLst>
    <dgm:cxn modelId="{7F2F787A-3BF4-4EFC-A728-3375A4E50B27}" srcId="{3DEDFF8D-D401-41F6-85D8-2EE6DBA71D33}" destId="{1464C4BA-6774-4AE9-8238-41833363A557}" srcOrd="4" destOrd="0" parTransId="{C4571986-8DE8-406F-AFF3-4FBF2D28EE51}" sibTransId="{EB377C1E-C36C-4435-AE0E-4F4988F4480E}"/>
    <dgm:cxn modelId="{A5702C3A-607D-4391-BB3E-929A8714C660}" type="presOf" srcId="{E1F3378E-40EC-49DE-9E7F-3D0577E8B928}" destId="{3B54AB16-F764-4EDB-ACBA-9404343DB1B5}" srcOrd="0" destOrd="0" presId="urn:microsoft.com/office/officeart/2011/layout/ThemePictureAccent"/>
    <dgm:cxn modelId="{274052B4-3DDC-4253-AAB3-24EB46616465}" type="presOf" srcId="{C55FE4DA-ACF3-49A1-BD04-E4AD1276B494}" destId="{EC362050-ABB3-4A4E-9077-1ED89F8DE539}" srcOrd="0" destOrd="0" presId="urn:microsoft.com/office/officeart/2011/layout/ThemePictureAccent"/>
    <dgm:cxn modelId="{4476626A-14B2-4B5F-89E2-A3D6B27CE3BB}" srcId="{3DEDFF8D-D401-41F6-85D8-2EE6DBA71D33}" destId="{01381B65-C23B-4AEE-A08F-74F54D26AB36}" srcOrd="0" destOrd="0" parTransId="{477E5720-1D82-4A51-BBC4-4EAD77312F46}" sibTransId="{EEC32D52-140E-47F5-9FEB-7433F689330D}"/>
    <dgm:cxn modelId="{9B03F40B-14E5-47BB-AFB0-A96DBEAB39D2}" srcId="{3DEDFF8D-D401-41F6-85D8-2EE6DBA71D33}" destId="{6085AB8D-9907-44AD-9FC0-8B390E38D034}" srcOrd="1" destOrd="0" parTransId="{E35A16A2-4A9D-4C0F-B30E-14DBBADB4C1B}" sibTransId="{CCF61F04-2719-4B01-ABCD-0169797ABDF1}"/>
    <dgm:cxn modelId="{10D6831A-B38D-4BF1-8686-0BDC22030B96}" type="presOf" srcId="{1A5207A0-DAEA-4591-A11F-48E1A292ECAE}" destId="{B589B093-2F53-479A-BC46-FD92B69F1D31}" srcOrd="0" destOrd="0" presId="urn:microsoft.com/office/officeart/2011/layout/ThemePictureAccent"/>
    <dgm:cxn modelId="{26455052-EEB3-49E9-95C0-DC4C5E895DB5}" type="presOf" srcId="{01381B65-C23B-4AEE-A08F-74F54D26AB36}" destId="{C7CCC81F-7276-4E17-BC70-844A7EC322F7}" srcOrd="0" destOrd="0" presId="urn:microsoft.com/office/officeart/2011/layout/ThemePictureAccent"/>
    <dgm:cxn modelId="{39B3BA38-D2A9-4F5D-9884-E48F977970A6}" type="presOf" srcId="{3DEDFF8D-D401-41F6-85D8-2EE6DBA71D33}" destId="{CB8AFC29-437E-4300-A587-7A259CE30EDF}" srcOrd="0" destOrd="0" presId="urn:microsoft.com/office/officeart/2011/layout/ThemePictureAccent"/>
    <dgm:cxn modelId="{F48F9B2E-915A-4DBF-98B1-FF5DAC5BB2FE}" srcId="{3DEDFF8D-D401-41F6-85D8-2EE6DBA71D33}" destId="{1A5207A0-DAEA-4591-A11F-48E1A292ECAE}" srcOrd="2" destOrd="0" parTransId="{ABD9D6B5-0816-4238-96D2-6FAE2EFA050B}" sibTransId="{42FE7C24-8F4C-48C3-8CD2-EB96A84F1EEB}"/>
    <dgm:cxn modelId="{58A8FD8E-B630-4564-BC49-B32BA0DA9907}" srcId="{3DEDFF8D-D401-41F6-85D8-2EE6DBA71D33}" destId="{E1F3378E-40EC-49DE-9E7F-3D0577E8B928}" srcOrd="3" destOrd="0" parTransId="{BE48A286-9A53-4B00-B033-208F107E1356}" sibTransId="{4908CE53-A3A1-4C28-B3D3-E8C181D09136}"/>
    <dgm:cxn modelId="{23EA181D-71BC-4C3E-B114-B165DF071D28}" type="presOf" srcId="{6085AB8D-9907-44AD-9FC0-8B390E38D034}" destId="{5ED17FAC-A131-4156-8BD1-C42BD174149A}" srcOrd="0" destOrd="0" presId="urn:microsoft.com/office/officeart/2011/layout/ThemePictureAccent"/>
    <dgm:cxn modelId="{903F91EC-5BCA-40A0-8F3E-EDC9F4B8F4CB}" type="presOf" srcId="{1464C4BA-6774-4AE9-8238-41833363A557}" destId="{0F704007-CAD4-430A-A08D-94301B7AC667}" srcOrd="0" destOrd="0" presId="urn:microsoft.com/office/officeart/2011/layout/ThemePictureAccent"/>
    <dgm:cxn modelId="{3A185D77-8D5B-4959-8A16-B4EF414BF4DC}" srcId="{3DEDFF8D-D401-41F6-85D8-2EE6DBA71D33}" destId="{C55FE4DA-ACF3-49A1-BD04-E4AD1276B494}" srcOrd="5" destOrd="0" parTransId="{BFCD0708-83A1-401C-86FA-0B17D1E63898}" sibTransId="{2EC130E2-077A-4240-997B-900555C1696C}"/>
    <dgm:cxn modelId="{CCF57390-0AB2-47C2-B7E3-38264ABB761E}" type="presParOf" srcId="{CB8AFC29-437E-4300-A587-7A259CE30EDF}" destId="{5E5A2E58-2D8F-4907-ACEA-DB5FAEE3B98E}" srcOrd="0" destOrd="0" presId="urn:microsoft.com/office/officeart/2011/layout/ThemePictureAccent"/>
    <dgm:cxn modelId="{7FCF3B93-AFE4-488D-9C59-137E6D8241C7}" type="presParOf" srcId="{5E5A2E58-2D8F-4907-ACEA-DB5FAEE3B98E}" destId="{118CD848-2BF3-478A-8CA7-F84DE98371A5}" srcOrd="0" destOrd="0" presId="urn:microsoft.com/office/officeart/2011/layout/ThemePictureAccent"/>
    <dgm:cxn modelId="{CB533883-4CDD-419F-9DD8-95CE61A28ED9}" type="presParOf" srcId="{CB8AFC29-437E-4300-A587-7A259CE30EDF}" destId="{D48FACC9-95E3-43F2-9850-FC06FF4AD49F}" srcOrd="1" destOrd="0" presId="urn:microsoft.com/office/officeart/2011/layout/ThemePictureAccent"/>
    <dgm:cxn modelId="{4A8A21DE-B91C-4C17-ADE2-1CBCCD285DD2}" type="presParOf" srcId="{D48FACC9-95E3-43F2-9850-FC06FF4AD49F}" destId="{A39A1E9A-BF0E-44DC-A589-94A4A2FBA665}" srcOrd="0" destOrd="0" presId="urn:microsoft.com/office/officeart/2011/layout/ThemePictureAccent"/>
    <dgm:cxn modelId="{0FCC74AE-99CC-48FD-A2A5-74A8C8534797}" type="presParOf" srcId="{CB8AFC29-437E-4300-A587-7A259CE30EDF}" destId="{C7CCC81F-7276-4E17-BC70-844A7EC322F7}" srcOrd="2" destOrd="0" presId="urn:microsoft.com/office/officeart/2011/layout/ThemePictureAccent"/>
    <dgm:cxn modelId="{D9D547AC-E519-45A8-9DC3-D3DB9C28048D}" type="presParOf" srcId="{CB8AFC29-437E-4300-A587-7A259CE30EDF}" destId="{13C42923-A1EF-4510-B607-DEA8599BD459}" srcOrd="3" destOrd="0" presId="urn:microsoft.com/office/officeart/2011/layout/ThemePictureAccent"/>
    <dgm:cxn modelId="{0BAECCE5-12B7-4E71-B64C-E6AED94D63CC}" type="presParOf" srcId="{13C42923-A1EF-4510-B607-DEA8599BD459}" destId="{9639223E-77A7-4535-BF4D-9F9CE43DADC0}" srcOrd="0" destOrd="0" presId="urn:microsoft.com/office/officeart/2011/layout/ThemePictureAccent"/>
    <dgm:cxn modelId="{B96DE771-AD27-4ED2-8286-0EDE38E30AFE}" type="presParOf" srcId="{CB8AFC29-437E-4300-A587-7A259CE30EDF}" destId="{D24C5EFD-6203-4F57-8872-25807D8FFDE0}" srcOrd="4" destOrd="0" presId="urn:microsoft.com/office/officeart/2011/layout/ThemePictureAccent"/>
    <dgm:cxn modelId="{A9175DEC-8442-47F4-AE90-A68B71751DDE}" type="presParOf" srcId="{D24C5EFD-6203-4F57-8872-25807D8FFDE0}" destId="{0DA50E66-A561-4380-856F-8D598AD9C760}" srcOrd="0" destOrd="0" presId="urn:microsoft.com/office/officeart/2011/layout/ThemePictureAccent"/>
    <dgm:cxn modelId="{94EEA745-C5CF-40F6-B194-5B133938863F}" type="presParOf" srcId="{CB8AFC29-437E-4300-A587-7A259CE30EDF}" destId="{5ED17FAC-A131-4156-8BD1-C42BD174149A}" srcOrd="5" destOrd="0" presId="urn:microsoft.com/office/officeart/2011/layout/ThemePictureAccent"/>
    <dgm:cxn modelId="{68C00F68-6096-43F3-B309-B7A2D674D4B5}" type="presParOf" srcId="{CB8AFC29-437E-4300-A587-7A259CE30EDF}" destId="{DF92F863-09AB-43F5-A028-D1D0101D58E6}" srcOrd="6" destOrd="0" presId="urn:microsoft.com/office/officeart/2011/layout/ThemePictureAccent"/>
    <dgm:cxn modelId="{C7817C36-1679-4EB8-BD06-CB51F7E7DF87}" type="presParOf" srcId="{DF92F863-09AB-43F5-A028-D1D0101D58E6}" destId="{6E76570C-8ACE-48DF-B8F5-678C1C337CDC}" srcOrd="0" destOrd="0" presId="urn:microsoft.com/office/officeart/2011/layout/ThemePictureAccent"/>
    <dgm:cxn modelId="{917A53D7-7DCA-4097-AB3D-B2BEB01E033E}" type="presParOf" srcId="{CB8AFC29-437E-4300-A587-7A259CE30EDF}" destId="{48BC0590-0FB5-42D7-A9C5-9DC08B4188B9}" srcOrd="7" destOrd="0" presId="urn:microsoft.com/office/officeart/2011/layout/ThemePictureAccent"/>
    <dgm:cxn modelId="{9970B02F-3612-4EA8-8522-73A4FF6D1C92}" type="presParOf" srcId="{48BC0590-0FB5-42D7-A9C5-9DC08B4188B9}" destId="{BE819DBD-902E-411E-A07A-63565202EA2D}" srcOrd="0" destOrd="0" presId="urn:microsoft.com/office/officeart/2011/layout/ThemePictureAccent"/>
    <dgm:cxn modelId="{D3520EE1-01D9-49FB-A695-16EBBD36554E}" type="presParOf" srcId="{CB8AFC29-437E-4300-A587-7A259CE30EDF}" destId="{B589B093-2F53-479A-BC46-FD92B69F1D31}" srcOrd="8" destOrd="0" presId="urn:microsoft.com/office/officeart/2011/layout/ThemePictureAccent"/>
    <dgm:cxn modelId="{7E4272A0-9E8B-42D8-851E-D0E8E9B578A8}" type="presParOf" srcId="{CB8AFC29-437E-4300-A587-7A259CE30EDF}" destId="{426A8BB7-6D33-4A25-A2B1-471F89EE067C}" srcOrd="9" destOrd="0" presId="urn:microsoft.com/office/officeart/2011/layout/ThemePictureAccent"/>
    <dgm:cxn modelId="{50CF7CDC-BDD2-45F0-8740-F56C88B61F90}" type="presParOf" srcId="{426A8BB7-6D33-4A25-A2B1-471F89EE067C}" destId="{ED16CB4C-0CB7-43FD-B8F8-71E1FADF35FC}" srcOrd="0" destOrd="0" presId="urn:microsoft.com/office/officeart/2011/layout/ThemePictureAccent"/>
    <dgm:cxn modelId="{FA5F9E1A-1011-4E58-A812-99D197AAE528}" type="presParOf" srcId="{CB8AFC29-437E-4300-A587-7A259CE30EDF}" destId="{B52AA698-57DD-4DDF-889B-5FA8140983E7}" srcOrd="10" destOrd="0" presId="urn:microsoft.com/office/officeart/2011/layout/ThemePictureAccent"/>
    <dgm:cxn modelId="{BE2537C8-DDC7-4048-B9D4-8DC0F538FCA5}" type="presParOf" srcId="{B52AA698-57DD-4DDF-889B-5FA8140983E7}" destId="{AF7957AA-BF43-4627-A371-902ADD088D4A}" srcOrd="0" destOrd="0" presId="urn:microsoft.com/office/officeart/2011/layout/ThemePictureAccent"/>
    <dgm:cxn modelId="{7B8131C6-9CFA-424F-A858-004AC9CEC293}" type="presParOf" srcId="{CB8AFC29-437E-4300-A587-7A259CE30EDF}" destId="{3B54AB16-F764-4EDB-ACBA-9404343DB1B5}" srcOrd="11" destOrd="0" presId="urn:microsoft.com/office/officeart/2011/layout/ThemePictureAccent"/>
    <dgm:cxn modelId="{359C776C-72DA-4D1B-8CAC-FE18C7E58AF9}" type="presParOf" srcId="{CB8AFC29-437E-4300-A587-7A259CE30EDF}" destId="{38276B4F-3233-4293-9F69-85C88C7940E4}" srcOrd="12" destOrd="0" presId="urn:microsoft.com/office/officeart/2011/layout/ThemePictureAccent"/>
    <dgm:cxn modelId="{09911DF7-BFA0-4D8E-80AA-7AE3CD3C8773}" type="presParOf" srcId="{38276B4F-3233-4293-9F69-85C88C7940E4}" destId="{0DC202AF-01C5-4533-BF28-5872F134D233}" srcOrd="0" destOrd="0" presId="urn:microsoft.com/office/officeart/2011/layout/ThemePictureAccent"/>
    <dgm:cxn modelId="{46E69405-5916-43FD-864D-8760738AB25F}" type="presParOf" srcId="{CB8AFC29-437E-4300-A587-7A259CE30EDF}" destId="{52B44DA8-9121-4B71-A5B5-ABC18034A565}" srcOrd="13" destOrd="0" presId="urn:microsoft.com/office/officeart/2011/layout/ThemePictureAccent"/>
    <dgm:cxn modelId="{343B8B9B-6E2A-43B4-B14E-6DAD126A816A}" type="presParOf" srcId="{52B44DA8-9121-4B71-A5B5-ABC18034A565}" destId="{E6F60876-B66F-4E69-8832-F88551833DA9}" srcOrd="0" destOrd="0" presId="urn:microsoft.com/office/officeart/2011/layout/ThemePictureAccent"/>
    <dgm:cxn modelId="{690D3346-0C91-4401-BE67-F5D5EFDF6167}" type="presParOf" srcId="{CB8AFC29-437E-4300-A587-7A259CE30EDF}" destId="{0F704007-CAD4-430A-A08D-94301B7AC667}" srcOrd="14" destOrd="0" presId="urn:microsoft.com/office/officeart/2011/layout/ThemePictureAccent"/>
    <dgm:cxn modelId="{9115A342-1252-4BA3-BB48-EFF1DC91F979}" type="presParOf" srcId="{CB8AFC29-437E-4300-A587-7A259CE30EDF}" destId="{96F2E803-4800-45E9-B03F-562C0A9213B0}" srcOrd="15" destOrd="0" presId="urn:microsoft.com/office/officeart/2011/layout/ThemePictureAccent"/>
    <dgm:cxn modelId="{FD15E8DE-826C-4E29-8139-1EB9AA07E516}" type="presParOf" srcId="{96F2E803-4800-45E9-B03F-562C0A9213B0}" destId="{81A34A19-2032-460B-BDF5-72FF20381FFC}" srcOrd="0" destOrd="0" presId="urn:microsoft.com/office/officeart/2011/layout/ThemePictureAccent"/>
    <dgm:cxn modelId="{C3EA91F5-521F-489B-94EB-8B1B9E8FC3D4}" type="presParOf" srcId="{CB8AFC29-437E-4300-A587-7A259CE30EDF}" destId="{4F8C4F32-FF0B-41D8-B5E2-1FD5CEE7C012}" srcOrd="16" destOrd="0" presId="urn:microsoft.com/office/officeart/2011/layout/ThemePictureAccent"/>
    <dgm:cxn modelId="{7B7811B9-74D4-453B-A238-1014470736B5}" type="presParOf" srcId="{4F8C4F32-FF0B-41D8-B5E2-1FD5CEE7C012}" destId="{1E23C9AF-4105-4EE0-9AA9-9759097DE11B}" srcOrd="0" destOrd="0" presId="urn:microsoft.com/office/officeart/2011/layout/ThemePictureAccent"/>
    <dgm:cxn modelId="{1FB6D647-B60D-4146-9ACA-0E07384DA15B}" type="presParOf" srcId="{CB8AFC29-437E-4300-A587-7A259CE30EDF}" destId="{EC362050-ABB3-4A4E-9077-1ED89F8DE539}" srcOrd="17" destOrd="0" presId="urn:microsoft.com/office/officeart/2011/layout/ThemePictureAccen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EDFF8D-D401-41F6-85D8-2EE6DBA71D33}" type="doc">
      <dgm:prSet loTypeId="urn:microsoft.com/office/officeart/2011/layout/ThemePictureAccent" loCatId="picture" qsTypeId="urn:microsoft.com/office/officeart/2005/8/quickstyle/simple1" qsCatId="simple" csTypeId="urn:microsoft.com/office/officeart/2005/8/colors/accent1_2" csCatId="accent1" phldr="1"/>
      <dgm:spPr/>
      <dgm:t>
        <a:bodyPr/>
        <a:lstStyle/>
        <a:p>
          <a:endParaRPr lang="pt-BR"/>
        </a:p>
      </dgm:t>
    </dgm:pt>
    <dgm:pt modelId="{01381B65-C23B-4AEE-A08F-74F54D26AB36}">
      <dgm:prSet phldrT="[Texto]"/>
      <dgm:spPr/>
      <dgm:t>
        <a:bodyPr/>
        <a:lstStyle/>
        <a:p>
          <a:endParaRPr lang="pt-BR" b="1" dirty="0">
            <a:solidFill>
              <a:schemeClr val="tx1"/>
            </a:solidFill>
          </a:endParaRPr>
        </a:p>
      </dgm:t>
    </dgm:pt>
    <dgm:pt modelId="{477E5720-1D82-4A51-BBC4-4EAD77312F46}" type="parTrans" cxnId="{4476626A-14B2-4B5F-89E2-A3D6B27CE3BB}">
      <dgm:prSet/>
      <dgm:spPr/>
      <dgm:t>
        <a:bodyPr/>
        <a:lstStyle/>
        <a:p>
          <a:endParaRPr lang="pt-BR"/>
        </a:p>
      </dgm:t>
    </dgm:pt>
    <dgm:pt modelId="{EEC32D52-140E-47F5-9FEB-7433F689330D}" type="sibTrans" cxnId="{4476626A-14B2-4B5F-89E2-A3D6B27CE3BB}">
      <dgm:prSet/>
      <dgm:spPr/>
      <dgm:t>
        <a:bodyPr/>
        <a:lstStyle/>
        <a:p>
          <a:endParaRPr lang="pt-BR"/>
        </a:p>
      </dgm:t>
    </dgm:pt>
    <dgm:pt modelId="{6085AB8D-9907-44AD-9FC0-8B390E38D034}">
      <dgm:prSet phldrT="[Texto]" phldr="1"/>
      <dgm:spPr/>
      <dgm:t>
        <a:bodyPr/>
        <a:lstStyle/>
        <a:p>
          <a:endParaRPr lang="pt-BR" dirty="0"/>
        </a:p>
      </dgm:t>
    </dgm:pt>
    <dgm:pt modelId="{E35A16A2-4A9D-4C0F-B30E-14DBBADB4C1B}" type="parTrans" cxnId="{9B03F40B-14E5-47BB-AFB0-A96DBEAB39D2}">
      <dgm:prSet/>
      <dgm:spPr/>
      <dgm:t>
        <a:bodyPr/>
        <a:lstStyle/>
        <a:p>
          <a:endParaRPr lang="pt-BR"/>
        </a:p>
      </dgm:t>
    </dgm:pt>
    <dgm:pt modelId="{CCF61F04-2719-4B01-ABCD-0169797ABDF1}" type="sibTrans" cxnId="{9B03F40B-14E5-47BB-AFB0-A96DBEAB39D2}">
      <dgm:prSet/>
      <dgm:spPr/>
      <dgm:t>
        <a:bodyPr/>
        <a:lstStyle/>
        <a:p>
          <a:endParaRPr lang="pt-BR"/>
        </a:p>
      </dgm:t>
    </dgm:pt>
    <dgm:pt modelId="{1A5207A0-DAEA-4591-A11F-48E1A292ECAE}">
      <dgm:prSet phldrT="[Texto]" phldr="1"/>
      <dgm:spPr/>
      <dgm:t>
        <a:bodyPr/>
        <a:lstStyle/>
        <a:p>
          <a:endParaRPr lang="pt-BR"/>
        </a:p>
      </dgm:t>
    </dgm:pt>
    <dgm:pt modelId="{ABD9D6B5-0816-4238-96D2-6FAE2EFA050B}" type="parTrans" cxnId="{F48F9B2E-915A-4DBF-98B1-FF5DAC5BB2FE}">
      <dgm:prSet/>
      <dgm:spPr/>
      <dgm:t>
        <a:bodyPr/>
        <a:lstStyle/>
        <a:p>
          <a:endParaRPr lang="pt-BR"/>
        </a:p>
      </dgm:t>
    </dgm:pt>
    <dgm:pt modelId="{42FE7C24-8F4C-48C3-8CD2-EB96A84F1EEB}" type="sibTrans" cxnId="{F48F9B2E-915A-4DBF-98B1-FF5DAC5BB2FE}">
      <dgm:prSet/>
      <dgm:spPr/>
      <dgm:t>
        <a:bodyPr/>
        <a:lstStyle/>
        <a:p>
          <a:endParaRPr lang="pt-BR"/>
        </a:p>
      </dgm:t>
    </dgm:pt>
    <dgm:pt modelId="{E1F3378E-40EC-49DE-9E7F-3D0577E8B928}">
      <dgm:prSet phldrT="[Texto]" phldr="1"/>
      <dgm:spPr/>
      <dgm:t>
        <a:bodyPr/>
        <a:lstStyle/>
        <a:p>
          <a:endParaRPr lang="pt-BR"/>
        </a:p>
      </dgm:t>
    </dgm:pt>
    <dgm:pt modelId="{BE48A286-9A53-4B00-B033-208F107E1356}" type="parTrans" cxnId="{58A8FD8E-B630-4564-BC49-B32BA0DA9907}">
      <dgm:prSet/>
      <dgm:spPr/>
      <dgm:t>
        <a:bodyPr/>
        <a:lstStyle/>
        <a:p>
          <a:endParaRPr lang="pt-BR"/>
        </a:p>
      </dgm:t>
    </dgm:pt>
    <dgm:pt modelId="{4908CE53-A3A1-4C28-B3D3-E8C181D09136}" type="sibTrans" cxnId="{58A8FD8E-B630-4564-BC49-B32BA0DA9907}">
      <dgm:prSet/>
      <dgm:spPr/>
      <dgm:t>
        <a:bodyPr/>
        <a:lstStyle/>
        <a:p>
          <a:endParaRPr lang="pt-BR"/>
        </a:p>
      </dgm:t>
    </dgm:pt>
    <dgm:pt modelId="{1464C4BA-6774-4AE9-8238-41833363A557}">
      <dgm:prSet phldrT="[Texto]" phldr="1"/>
      <dgm:spPr/>
      <dgm:t>
        <a:bodyPr/>
        <a:lstStyle/>
        <a:p>
          <a:endParaRPr lang="pt-BR"/>
        </a:p>
      </dgm:t>
    </dgm:pt>
    <dgm:pt modelId="{C4571986-8DE8-406F-AFF3-4FBF2D28EE51}" type="parTrans" cxnId="{7F2F787A-3BF4-4EFC-A728-3375A4E50B27}">
      <dgm:prSet/>
      <dgm:spPr/>
      <dgm:t>
        <a:bodyPr/>
        <a:lstStyle/>
        <a:p>
          <a:endParaRPr lang="pt-BR"/>
        </a:p>
      </dgm:t>
    </dgm:pt>
    <dgm:pt modelId="{EB377C1E-C36C-4435-AE0E-4F4988F4480E}" type="sibTrans" cxnId="{7F2F787A-3BF4-4EFC-A728-3375A4E50B27}">
      <dgm:prSet/>
      <dgm:spPr/>
      <dgm:t>
        <a:bodyPr/>
        <a:lstStyle/>
        <a:p>
          <a:endParaRPr lang="pt-BR"/>
        </a:p>
      </dgm:t>
    </dgm:pt>
    <dgm:pt modelId="{C55FE4DA-ACF3-49A1-BD04-E4AD1276B494}">
      <dgm:prSet phldrT="[Texto]" phldr="1"/>
      <dgm:spPr/>
      <dgm:t>
        <a:bodyPr/>
        <a:lstStyle/>
        <a:p>
          <a:endParaRPr lang="pt-BR" dirty="0"/>
        </a:p>
      </dgm:t>
    </dgm:pt>
    <dgm:pt modelId="{2EC130E2-077A-4240-997B-900555C1696C}" type="sibTrans" cxnId="{3A185D77-8D5B-4959-8A16-B4EF414BF4DC}">
      <dgm:prSet/>
      <dgm:spPr/>
      <dgm:t>
        <a:bodyPr/>
        <a:lstStyle/>
        <a:p>
          <a:endParaRPr lang="pt-BR"/>
        </a:p>
      </dgm:t>
    </dgm:pt>
    <dgm:pt modelId="{BFCD0708-83A1-401C-86FA-0B17D1E63898}" type="parTrans" cxnId="{3A185D77-8D5B-4959-8A16-B4EF414BF4DC}">
      <dgm:prSet/>
      <dgm:spPr/>
      <dgm:t>
        <a:bodyPr/>
        <a:lstStyle/>
        <a:p>
          <a:endParaRPr lang="pt-BR"/>
        </a:p>
      </dgm:t>
    </dgm:pt>
    <dgm:pt modelId="{CB8AFC29-437E-4300-A587-7A259CE30EDF}" type="pres">
      <dgm:prSet presAssocID="{3DEDFF8D-D401-41F6-85D8-2EE6DBA71D33}" presName="Name0" presStyleCnt="0">
        <dgm:presLayoutVars>
          <dgm:chMax val="6"/>
          <dgm:chPref val="6"/>
          <dgm:dir/>
        </dgm:presLayoutVars>
      </dgm:prSet>
      <dgm:spPr/>
    </dgm:pt>
    <dgm:pt modelId="{5E5A2E58-2D8F-4907-ACEA-DB5FAEE3B98E}" type="pres">
      <dgm:prSet presAssocID="{01381B65-C23B-4AEE-A08F-74F54D26AB36}" presName="Image1" presStyleCnt="0"/>
      <dgm:spPr/>
    </dgm:pt>
    <dgm:pt modelId="{118CD848-2BF3-478A-8CA7-F84DE98371A5}" type="pres">
      <dgm:prSet presAssocID="{01381B65-C23B-4AEE-A08F-74F54D26AB36}" presName="Image" presStyleLbl="align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t="-22000" b="-22000"/>
          </a:stretch>
        </a:blipFill>
      </dgm:spPr>
    </dgm:pt>
    <dgm:pt modelId="{D48FACC9-95E3-43F2-9850-FC06FF4AD49F}" type="pres">
      <dgm:prSet presAssocID="{01381B65-C23B-4AEE-A08F-74F54D26AB36}" presName="Accent1" presStyleCnt="0"/>
      <dgm:spPr/>
    </dgm:pt>
    <dgm:pt modelId="{A39A1E9A-BF0E-44DC-A589-94A4A2FBA665}" type="pres">
      <dgm:prSet presAssocID="{01381B65-C23B-4AEE-A08F-74F54D26AB36}" presName="Accent" presStyleLbl="parChTrans1D1" presStyleIdx="0" presStyleCnt="6"/>
      <dgm:spPr/>
    </dgm:pt>
    <dgm:pt modelId="{C7CCC81F-7276-4E17-BC70-844A7EC322F7}" type="pres">
      <dgm:prSet presAssocID="{01381B65-C23B-4AEE-A08F-74F54D26AB36}" presName="Text1" presStyleLbl="alignImgPlace1" presStyleIdx="0" presStyleCnt="6">
        <dgm:presLayoutVars>
          <dgm:chMax val="0"/>
          <dgm:chPref val="0"/>
          <dgm:bulletEnabled val="1"/>
        </dgm:presLayoutVars>
      </dgm:prSet>
      <dgm:spPr/>
      <dgm:t>
        <a:bodyPr/>
        <a:lstStyle/>
        <a:p>
          <a:endParaRPr lang="pt-BR"/>
        </a:p>
      </dgm:t>
    </dgm:pt>
    <dgm:pt modelId="{13C42923-A1EF-4510-B607-DEA8599BD459}" type="pres">
      <dgm:prSet presAssocID="{6085AB8D-9907-44AD-9FC0-8B390E38D034}" presName="Image2" presStyleCnt="0"/>
      <dgm:spPr/>
    </dgm:pt>
    <dgm:pt modelId="{9639223E-77A7-4535-BF4D-9F9CE43DADC0}" type="pres">
      <dgm:prSet presAssocID="{6085AB8D-9907-44AD-9FC0-8B390E38D034}" presName="Image" presStyleLbl="alignImgPlace1" presStyleIdx="1" presStyleCnt="6" custScaleX="160618" custScaleY="112285"/>
      <dgm:spPr>
        <a:blipFill>
          <a:blip xmlns:r="http://schemas.openxmlformats.org/officeDocument/2006/relationships" r:embed="rId2">
            <a:extLst>
              <a:ext uri="{28A0092B-C50C-407E-A947-70E740481C1C}">
                <a14:useLocalDpi xmlns:a14="http://schemas.microsoft.com/office/drawing/2010/main" val="0"/>
              </a:ext>
            </a:extLst>
          </a:blip>
          <a:srcRect/>
          <a:stretch>
            <a:fillRect t="-28000" b="-28000"/>
          </a:stretch>
        </a:blipFill>
      </dgm:spPr>
    </dgm:pt>
    <dgm:pt modelId="{D24C5EFD-6203-4F57-8872-25807D8FFDE0}" type="pres">
      <dgm:prSet presAssocID="{6085AB8D-9907-44AD-9FC0-8B390E38D034}" presName="Accent2" presStyleCnt="0"/>
      <dgm:spPr/>
    </dgm:pt>
    <dgm:pt modelId="{0DA50E66-A561-4380-856F-8D598AD9C760}" type="pres">
      <dgm:prSet presAssocID="{6085AB8D-9907-44AD-9FC0-8B390E38D034}" presName="Accent" presStyleLbl="parChTrans1D1" presStyleIdx="1" presStyleCnt="6"/>
      <dgm:spPr/>
    </dgm:pt>
    <dgm:pt modelId="{5ED17FAC-A131-4156-8BD1-C42BD174149A}" type="pres">
      <dgm:prSet presAssocID="{6085AB8D-9907-44AD-9FC0-8B390E38D034}" presName="Text2" presStyleLbl="alignImgPlace1" presStyleIdx="1" presStyleCnt="6">
        <dgm:presLayoutVars>
          <dgm:chMax val="0"/>
          <dgm:chPref val="0"/>
          <dgm:bulletEnabled val="1"/>
        </dgm:presLayoutVars>
      </dgm:prSet>
      <dgm:spPr/>
    </dgm:pt>
    <dgm:pt modelId="{DF92F863-09AB-43F5-A028-D1D0101D58E6}" type="pres">
      <dgm:prSet presAssocID="{1A5207A0-DAEA-4591-A11F-48E1A292ECAE}" presName="Image3" presStyleCnt="0"/>
      <dgm:spPr/>
    </dgm:pt>
    <dgm:pt modelId="{6E76570C-8ACE-48DF-B8F5-678C1C337CDC}" type="pres">
      <dgm:prSet presAssocID="{1A5207A0-DAEA-4591-A11F-48E1A292ECAE}" presName="Image" presStyleLbl="alignImgPlace1" presStyleIdx="2" presStyleCnt="6" custScaleX="108894" custScaleY="153128"/>
      <dgm:spPr>
        <a:blipFill>
          <a:blip xmlns:r="http://schemas.openxmlformats.org/officeDocument/2006/relationships" r:embed="rId3">
            <a:extLst>
              <a:ext uri="{28A0092B-C50C-407E-A947-70E740481C1C}">
                <a14:useLocalDpi xmlns:a14="http://schemas.microsoft.com/office/drawing/2010/main" val="0"/>
              </a:ext>
            </a:extLst>
          </a:blip>
          <a:srcRect/>
          <a:stretch>
            <a:fillRect l="-21000" r="-21000"/>
          </a:stretch>
        </a:blipFill>
      </dgm:spPr>
    </dgm:pt>
    <dgm:pt modelId="{48BC0590-0FB5-42D7-A9C5-9DC08B4188B9}" type="pres">
      <dgm:prSet presAssocID="{1A5207A0-DAEA-4591-A11F-48E1A292ECAE}" presName="Accent3" presStyleCnt="0"/>
      <dgm:spPr/>
    </dgm:pt>
    <dgm:pt modelId="{BE819DBD-902E-411E-A07A-63565202EA2D}" type="pres">
      <dgm:prSet presAssocID="{1A5207A0-DAEA-4591-A11F-48E1A292ECAE}" presName="Accent" presStyleLbl="parChTrans1D1" presStyleIdx="2" presStyleCnt="6"/>
      <dgm:spPr/>
    </dgm:pt>
    <dgm:pt modelId="{B589B093-2F53-479A-BC46-FD92B69F1D31}" type="pres">
      <dgm:prSet presAssocID="{1A5207A0-DAEA-4591-A11F-48E1A292ECAE}" presName="Text3" presStyleLbl="alignImgPlace1" presStyleIdx="2" presStyleCnt="6">
        <dgm:presLayoutVars>
          <dgm:chMax val="0"/>
          <dgm:chPref val="0"/>
          <dgm:bulletEnabled val="1"/>
        </dgm:presLayoutVars>
      </dgm:prSet>
      <dgm:spPr/>
    </dgm:pt>
    <dgm:pt modelId="{426A8BB7-6D33-4A25-A2B1-471F89EE067C}" type="pres">
      <dgm:prSet presAssocID="{E1F3378E-40EC-49DE-9E7F-3D0577E8B928}" presName="Image4" presStyleCnt="0"/>
      <dgm:spPr/>
    </dgm:pt>
    <dgm:pt modelId="{ED16CB4C-0CB7-43FD-B8F8-71E1FADF35FC}" type="pres">
      <dgm:prSet presAssocID="{E1F3378E-40EC-49DE-9E7F-3D0577E8B928}" presName="Image" presStyleLbl="alignImgPlace1" presStyleIdx="3" presStyleCnt="6" custScaleX="136251" custScaleY="184253"/>
      <dgm:spPr>
        <a:blipFill>
          <a:blip xmlns:r="http://schemas.openxmlformats.org/officeDocument/2006/relationships" r:embed="rId4">
            <a:extLst>
              <a:ext uri="{28A0092B-C50C-407E-A947-70E740481C1C}">
                <a14:useLocalDpi xmlns:a14="http://schemas.microsoft.com/office/drawing/2010/main" val="0"/>
              </a:ext>
            </a:extLst>
          </a:blip>
          <a:srcRect/>
          <a:stretch>
            <a:fillRect l="-53000" r="-53000"/>
          </a:stretch>
        </a:blipFill>
      </dgm:spPr>
    </dgm:pt>
    <dgm:pt modelId="{B52AA698-57DD-4DDF-889B-5FA8140983E7}" type="pres">
      <dgm:prSet presAssocID="{E1F3378E-40EC-49DE-9E7F-3D0577E8B928}" presName="Accent4" presStyleCnt="0"/>
      <dgm:spPr/>
    </dgm:pt>
    <dgm:pt modelId="{AF7957AA-BF43-4627-A371-902ADD088D4A}" type="pres">
      <dgm:prSet presAssocID="{E1F3378E-40EC-49DE-9E7F-3D0577E8B928}" presName="Accent" presStyleLbl="parChTrans1D1" presStyleIdx="3" presStyleCnt="6"/>
      <dgm:spPr/>
    </dgm:pt>
    <dgm:pt modelId="{3B54AB16-F764-4EDB-ACBA-9404343DB1B5}" type="pres">
      <dgm:prSet presAssocID="{E1F3378E-40EC-49DE-9E7F-3D0577E8B928}" presName="Text4" presStyleLbl="alignImgPlace1" presStyleIdx="3" presStyleCnt="6">
        <dgm:presLayoutVars>
          <dgm:chMax val="0"/>
          <dgm:chPref val="0"/>
          <dgm:bulletEnabled val="1"/>
        </dgm:presLayoutVars>
      </dgm:prSet>
      <dgm:spPr/>
    </dgm:pt>
    <dgm:pt modelId="{38276B4F-3233-4293-9F69-85C88C7940E4}" type="pres">
      <dgm:prSet presAssocID="{1464C4BA-6774-4AE9-8238-41833363A557}" presName="Image5" presStyleCnt="0"/>
      <dgm:spPr/>
    </dgm:pt>
    <dgm:pt modelId="{0DC202AF-01C5-4533-BF28-5872F134D233}" type="pres">
      <dgm:prSet presAssocID="{1464C4BA-6774-4AE9-8238-41833363A557}" presName="Image" presStyleLbl="alignImgPlace1" presStyleIdx="4" presStyleCnt="6" custScaleX="117656" custScaleY="122304"/>
      <dgm:spPr>
        <a:blipFill>
          <a:blip xmlns:r="http://schemas.openxmlformats.org/officeDocument/2006/relationships" r:embed="rId5">
            <a:extLst>
              <a:ext uri="{28A0092B-C50C-407E-A947-70E740481C1C}">
                <a14:useLocalDpi xmlns:a14="http://schemas.microsoft.com/office/drawing/2010/main" val="0"/>
              </a:ext>
            </a:extLst>
          </a:blip>
          <a:srcRect/>
          <a:stretch>
            <a:fillRect l="-38000" r="-38000"/>
          </a:stretch>
        </a:blipFill>
      </dgm:spPr>
    </dgm:pt>
    <dgm:pt modelId="{52B44DA8-9121-4B71-A5B5-ABC18034A565}" type="pres">
      <dgm:prSet presAssocID="{1464C4BA-6774-4AE9-8238-41833363A557}" presName="Accent5" presStyleCnt="0"/>
      <dgm:spPr/>
    </dgm:pt>
    <dgm:pt modelId="{E6F60876-B66F-4E69-8832-F88551833DA9}" type="pres">
      <dgm:prSet presAssocID="{1464C4BA-6774-4AE9-8238-41833363A557}" presName="Accent" presStyleLbl="parChTrans1D1" presStyleIdx="4" presStyleCnt="6"/>
      <dgm:spPr/>
    </dgm:pt>
    <dgm:pt modelId="{0F704007-CAD4-430A-A08D-94301B7AC667}" type="pres">
      <dgm:prSet presAssocID="{1464C4BA-6774-4AE9-8238-41833363A557}" presName="Text5" presStyleLbl="alignImgPlace1" presStyleIdx="4" presStyleCnt="6">
        <dgm:presLayoutVars>
          <dgm:chMax val="0"/>
          <dgm:chPref val="0"/>
          <dgm:bulletEnabled val="1"/>
        </dgm:presLayoutVars>
      </dgm:prSet>
      <dgm:spPr/>
    </dgm:pt>
    <dgm:pt modelId="{96F2E803-4800-45E9-B03F-562C0A9213B0}" type="pres">
      <dgm:prSet presAssocID="{C55FE4DA-ACF3-49A1-BD04-E4AD1276B494}" presName="Image6" presStyleCnt="0"/>
      <dgm:spPr/>
    </dgm:pt>
    <dgm:pt modelId="{81A34A19-2032-460B-BDF5-72FF20381FFC}" type="pres">
      <dgm:prSet presAssocID="{C55FE4DA-ACF3-49A1-BD04-E4AD1276B494}" presName="Image" presStyleLbl="align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t="-17000" b="-17000"/>
          </a:stretch>
        </a:blipFill>
      </dgm:spPr>
    </dgm:pt>
    <dgm:pt modelId="{4F8C4F32-FF0B-41D8-B5E2-1FD5CEE7C012}" type="pres">
      <dgm:prSet presAssocID="{C55FE4DA-ACF3-49A1-BD04-E4AD1276B494}" presName="Accent6" presStyleCnt="0"/>
      <dgm:spPr/>
    </dgm:pt>
    <dgm:pt modelId="{1E23C9AF-4105-4EE0-9AA9-9759097DE11B}" type="pres">
      <dgm:prSet presAssocID="{C55FE4DA-ACF3-49A1-BD04-E4AD1276B494}" presName="Accent" presStyleLbl="parChTrans1D1" presStyleIdx="5" presStyleCnt="6" custScaleX="163654" custScaleY="183953"/>
      <dgm:spPr/>
    </dgm:pt>
    <dgm:pt modelId="{EC362050-ABB3-4A4E-9077-1ED89F8DE539}" type="pres">
      <dgm:prSet presAssocID="{C55FE4DA-ACF3-49A1-BD04-E4AD1276B494}" presName="Text6" presStyleLbl="alignImgPlace1" presStyleIdx="5" presStyleCnt="6">
        <dgm:presLayoutVars>
          <dgm:chMax val="0"/>
          <dgm:chPref val="0"/>
          <dgm:bulletEnabled val="1"/>
        </dgm:presLayoutVars>
      </dgm:prSet>
      <dgm:spPr/>
      <dgm:t>
        <a:bodyPr/>
        <a:lstStyle/>
        <a:p>
          <a:endParaRPr lang="pt-BR"/>
        </a:p>
      </dgm:t>
    </dgm:pt>
  </dgm:ptLst>
  <dgm:cxnLst>
    <dgm:cxn modelId="{7F2F787A-3BF4-4EFC-A728-3375A4E50B27}" srcId="{3DEDFF8D-D401-41F6-85D8-2EE6DBA71D33}" destId="{1464C4BA-6774-4AE9-8238-41833363A557}" srcOrd="4" destOrd="0" parTransId="{C4571986-8DE8-406F-AFF3-4FBF2D28EE51}" sibTransId="{EB377C1E-C36C-4435-AE0E-4F4988F4480E}"/>
    <dgm:cxn modelId="{B9A68B6E-066E-486E-B47E-1B711A155E20}" type="presOf" srcId="{1A5207A0-DAEA-4591-A11F-48E1A292ECAE}" destId="{B589B093-2F53-479A-BC46-FD92B69F1D31}" srcOrd="0" destOrd="0" presId="urn:microsoft.com/office/officeart/2011/layout/ThemePictureAccent"/>
    <dgm:cxn modelId="{4476626A-14B2-4B5F-89E2-A3D6B27CE3BB}" srcId="{3DEDFF8D-D401-41F6-85D8-2EE6DBA71D33}" destId="{01381B65-C23B-4AEE-A08F-74F54D26AB36}" srcOrd="0" destOrd="0" parTransId="{477E5720-1D82-4A51-BBC4-4EAD77312F46}" sibTransId="{EEC32D52-140E-47F5-9FEB-7433F689330D}"/>
    <dgm:cxn modelId="{33E9A39E-7477-453C-89E3-08102204C103}" type="presOf" srcId="{01381B65-C23B-4AEE-A08F-74F54D26AB36}" destId="{C7CCC81F-7276-4E17-BC70-844A7EC322F7}" srcOrd="0" destOrd="0" presId="urn:microsoft.com/office/officeart/2011/layout/ThemePictureAccent"/>
    <dgm:cxn modelId="{9B03F40B-14E5-47BB-AFB0-A96DBEAB39D2}" srcId="{3DEDFF8D-D401-41F6-85D8-2EE6DBA71D33}" destId="{6085AB8D-9907-44AD-9FC0-8B390E38D034}" srcOrd="1" destOrd="0" parTransId="{E35A16A2-4A9D-4C0F-B30E-14DBBADB4C1B}" sibTransId="{CCF61F04-2719-4B01-ABCD-0169797ABDF1}"/>
    <dgm:cxn modelId="{02DE835E-4EE7-4A5F-80D8-308540A12A07}" type="presOf" srcId="{6085AB8D-9907-44AD-9FC0-8B390E38D034}" destId="{5ED17FAC-A131-4156-8BD1-C42BD174149A}" srcOrd="0" destOrd="0" presId="urn:microsoft.com/office/officeart/2011/layout/ThemePictureAccent"/>
    <dgm:cxn modelId="{3A11B8BA-64AD-40D5-9FE9-B54C6D9F3545}" type="presOf" srcId="{C55FE4DA-ACF3-49A1-BD04-E4AD1276B494}" destId="{EC362050-ABB3-4A4E-9077-1ED89F8DE539}" srcOrd="0" destOrd="0" presId="urn:microsoft.com/office/officeart/2011/layout/ThemePictureAccent"/>
    <dgm:cxn modelId="{F48F9B2E-915A-4DBF-98B1-FF5DAC5BB2FE}" srcId="{3DEDFF8D-D401-41F6-85D8-2EE6DBA71D33}" destId="{1A5207A0-DAEA-4591-A11F-48E1A292ECAE}" srcOrd="2" destOrd="0" parTransId="{ABD9D6B5-0816-4238-96D2-6FAE2EFA050B}" sibTransId="{42FE7C24-8F4C-48C3-8CD2-EB96A84F1EEB}"/>
    <dgm:cxn modelId="{366DB1D3-8A04-45C2-8594-B7262049504D}" type="presOf" srcId="{1464C4BA-6774-4AE9-8238-41833363A557}" destId="{0F704007-CAD4-430A-A08D-94301B7AC667}" srcOrd="0" destOrd="0" presId="urn:microsoft.com/office/officeart/2011/layout/ThemePictureAccent"/>
    <dgm:cxn modelId="{58A8FD8E-B630-4564-BC49-B32BA0DA9907}" srcId="{3DEDFF8D-D401-41F6-85D8-2EE6DBA71D33}" destId="{E1F3378E-40EC-49DE-9E7F-3D0577E8B928}" srcOrd="3" destOrd="0" parTransId="{BE48A286-9A53-4B00-B033-208F107E1356}" sibTransId="{4908CE53-A3A1-4C28-B3D3-E8C181D09136}"/>
    <dgm:cxn modelId="{06C82B8E-1F57-47FF-9492-691858B449BA}" type="presOf" srcId="{E1F3378E-40EC-49DE-9E7F-3D0577E8B928}" destId="{3B54AB16-F764-4EDB-ACBA-9404343DB1B5}" srcOrd="0" destOrd="0" presId="urn:microsoft.com/office/officeart/2011/layout/ThemePictureAccent"/>
    <dgm:cxn modelId="{3A185D77-8D5B-4959-8A16-B4EF414BF4DC}" srcId="{3DEDFF8D-D401-41F6-85D8-2EE6DBA71D33}" destId="{C55FE4DA-ACF3-49A1-BD04-E4AD1276B494}" srcOrd="5" destOrd="0" parTransId="{BFCD0708-83A1-401C-86FA-0B17D1E63898}" sibTransId="{2EC130E2-077A-4240-997B-900555C1696C}"/>
    <dgm:cxn modelId="{A83E5CF6-A9BC-41AF-AC44-3BF4E001CA53}" type="presOf" srcId="{3DEDFF8D-D401-41F6-85D8-2EE6DBA71D33}" destId="{CB8AFC29-437E-4300-A587-7A259CE30EDF}" srcOrd="0" destOrd="0" presId="urn:microsoft.com/office/officeart/2011/layout/ThemePictureAccent"/>
    <dgm:cxn modelId="{CD3928E6-5B38-472B-847E-5ADC6B58ED87}" type="presParOf" srcId="{CB8AFC29-437E-4300-A587-7A259CE30EDF}" destId="{5E5A2E58-2D8F-4907-ACEA-DB5FAEE3B98E}" srcOrd="0" destOrd="0" presId="urn:microsoft.com/office/officeart/2011/layout/ThemePictureAccent"/>
    <dgm:cxn modelId="{A230908A-100B-4B6C-97B1-083A72BC59C0}" type="presParOf" srcId="{5E5A2E58-2D8F-4907-ACEA-DB5FAEE3B98E}" destId="{118CD848-2BF3-478A-8CA7-F84DE98371A5}" srcOrd="0" destOrd="0" presId="urn:microsoft.com/office/officeart/2011/layout/ThemePictureAccent"/>
    <dgm:cxn modelId="{4F514671-1419-4A72-B216-D94074449F49}" type="presParOf" srcId="{CB8AFC29-437E-4300-A587-7A259CE30EDF}" destId="{D48FACC9-95E3-43F2-9850-FC06FF4AD49F}" srcOrd="1" destOrd="0" presId="urn:microsoft.com/office/officeart/2011/layout/ThemePictureAccent"/>
    <dgm:cxn modelId="{C83FDF75-C130-463A-A5F3-126F049024DA}" type="presParOf" srcId="{D48FACC9-95E3-43F2-9850-FC06FF4AD49F}" destId="{A39A1E9A-BF0E-44DC-A589-94A4A2FBA665}" srcOrd="0" destOrd="0" presId="urn:microsoft.com/office/officeart/2011/layout/ThemePictureAccent"/>
    <dgm:cxn modelId="{ABC17056-3068-4C12-A161-062633A6EE48}" type="presParOf" srcId="{CB8AFC29-437E-4300-A587-7A259CE30EDF}" destId="{C7CCC81F-7276-4E17-BC70-844A7EC322F7}" srcOrd="2" destOrd="0" presId="urn:microsoft.com/office/officeart/2011/layout/ThemePictureAccent"/>
    <dgm:cxn modelId="{06083D0C-B545-4122-9713-7C9A0FE37AAD}" type="presParOf" srcId="{CB8AFC29-437E-4300-A587-7A259CE30EDF}" destId="{13C42923-A1EF-4510-B607-DEA8599BD459}" srcOrd="3" destOrd="0" presId="urn:microsoft.com/office/officeart/2011/layout/ThemePictureAccent"/>
    <dgm:cxn modelId="{D00FE921-B0FB-4DB2-B0F6-DD911AB504E1}" type="presParOf" srcId="{13C42923-A1EF-4510-B607-DEA8599BD459}" destId="{9639223E-77A7-4535-BF4D-9F9CE43DADC0}" srcOrd="0" destOrd="0" presId="urn:microsoft.com/office/officeart/2011/layout/ThemePictureAccent"/>
    <dgm:cxn modelId="{915F0E85-9B03-40C6-9B24-7B419228B853}" type="presParOf" srcId="{CB8AFC29-437E-4300-A587-7A259CE30EDF}" destId="{D24C5EFD-6203-4F57-8872-25807D8FFDE0}" srcOrd="4" destOrd="0" presId="urn:microsoft.com/office/officeart/2011/layout/ThemePictureAccent"/>
    <dgm:cxn modelId="{BAF016EB-1BC2-4A0B-A4B1-A35B0FD2498A}" type="presParOf" srcId="{D24C5EFD-6203-4F57-8872-25807D8FFDE0}" destId="{0DA50E66-A561-4380-856F-8D598AD9C760}" srcOrd="0" destOrd="0" presId="urn:microsoft.com/office/officeart/2011/layout/ThemePictureAccent"/>
    <dgm:cxn modelId="{C79113E4-1FD2-4B35-BA71-DEE63AC73562}" type="presParOf" srcId="{CB8AFC29-437E-4300-A587-7A259CE30EDF}" destId="{5ED17FAC-A131-4156-8BD1-C42BD174149A}" srcOrd="5" destOrd="0" presId="urn:microsoft.com/office/officeart/2011/layout/ThemePictureAccent"/>
    <dgm:cxn modelId="{8A3D789D-285D-4E8C-A901-25540F69C489}" type="presParOf" srcId="{CB8AFC29-437E-4300-A587-7A259CE30EDF}" destId="{DF92F863-09AB-43F5-A028-D1D0101D58E6}" srcOrd="6" destOrd="0" presId="urn:microsoft.com/office/officeart/2011/layout/ThemePictureAccent"/>
    <dgm:cxn modelId="{70F1596B-00B0-4F4A-AB24-AA210C3AD94F}" type="presParOf" srcId="{DF92F863-09AB-43F5-A028-D1D0101D58E6}" destId="{6E76570C-8ACE-48DF-B8F5-678C1C337CDC}" srcOrd="0" destOrd="0" presId="urn:microsoft.com/office/officeart/2011/layout/ThemePictureAccent"/>
    <dgm:cxn modelId="{BFABC192-58BE-4D06-BAFB-22F50F0233D8}" type="presParOf" srcId="{CB8AFC29-437E-4300-A587-7A259CE30EDF}" destId="{48BC0590-0FB5-42D7-A9C5-9DC08B4188B9}" srcOrd="7" destOrd="0" presId="urn:microsoft.com/office/officeart/2011/layout/ThemePictureAccent"/>
    <dgm:cxn modelId="{2AC35B43-4B16-4389-A74D-9F24BBC292CF}" type="presParOf" srcId="{48BC0590-0FB5-42D7-A9C5-9DC08B4188B9}" destId="{BE819DBD-902E-411E-A07A-63565202EA2D}" srcOrd="0" destOrd="0" presId="urn:microsoft.com/office/officeart/2011/layout/ThemePictureAccent"/>
    <dgm:cxn modelId="{BDBE50A8-BCC5-4C71-B263-E80AAECB238F}" type="presParOf" srcId="{CB8AFC29-437E-4300-A587-7A259CE30EDF}" destId="{B589B093-2F53-479A-BC46-FD92B69F1D31}" srcOrd="8" destOrd="0" presId="urn:microsoft.com/office/officeart/2011/layout/ThemePictureAccent"/>
    <dgm:cxn modelId="{06C06FE9-B259-42F9-90AE-2B5AFE5B0BC8}" type="presParOf" srcId="{CB8AFC29-437E-4300-A587-7A259CE30EDF}" destId="{426A8BB7-6D33-4A25-A2B1-471F89EE067C}" srcOrd="9" destOrd="0" presId="urn:microsoft.com/office/officeart/2011/layout/ThemePictureAccent"/>
    <dgm:cxn modelId="{FDD66C69-AF5E-4943-985C-6697C2DC7DB1}" type="presParOf" srcId="{426A8BB7-6D33-4A25-A2B1-471F89EE067C}" destId="{ED16CB4C-0CB7-43FD-B8F8-71E1FADF35FC}" srcOrd="0" destOrd="0" presId="urn:microsoft.com/office/officeart/2011/layout/ThemePictureAccent"/>
    <dgm:cxn modelId="{1875F392-0A27-4CBD-A3D9-C730BB7921F1}" type="presParOf" srcId="{CB8AFC29-437E-4300-A587-7A259CE30EDF}" destId="{B52AA698-57DD-4DDF-889B-5FA8140983E7}" srcOrd="10" destOrd="0" presId="urn:microsoft.com/office/officeart/2011/layout/ThemePictureAccent"/>
    <dgm:cxn modelId="{78A277BB-1D40-4FB8-8A72-FF1D91687E2E}" type="presParOf" srcId="{B52AA698-57DD-4DDF-889B-5FA8140983E7}" destId="{AF7957AA-BF43-4627-A371-902ADD088D4A}" srcOrd="0" destOrd="0" presId="urn:microsoft.com/office/officeart/2011/layout/ThemePictureAccent"/>
    <dgm:cxn modelId="{A3EA6777-098D-47C9-AB59-C058087C4CA0}" type="presParOf" srcId="{CB8AFC29-437E-4300-A587-7A259CE30EDF}" destId="{3B54AB16-F764-4EDB-ACBA-9404343DB1B5}" srcOrd="11" destOrd="0" presId="urn:microsoft.com/office/officeart/2011/layout/ThemePictureAccent"/>
    <dgm:cxn modelId="{98436163-3537-4CCD-87D3-229F68023D70}" type="presParOf" srcId="{CB8AFC29-437E-4300-A587-7A259CE30EDF}" destId="{38276B4F-3233-4293-9F69-85C88C7940E4}" srcOrd="12" destOrd="0" presId="urn:microsoft.com/office/officeart/2011/layout/ThemePictureAccent"/>
    <dgm:cxn modelId="{60E588C6-349F-461E-9CA5-D0B03876B3F0}" type="presParOf" srcId="{38276B4F-3233-4293-9F69-85C88C7940E4}" destId="{0DC202AF-01C5-4533-BF28-5872F134D233}" srcOrd="0" destOrd="0" presId="urn:microsoft.com/office/officeart/2011/layout/ThemePictureAccent"/>
    <dgm:cxn modelId="{7F3A52CD-DE5E-4D1C-B72E-CF83CC182432}" type="presParOf" srcId="{CB8AFC29-437E-4300-A587-7A259CE30EDF}" destId="{52B44DA8-9121-4B71-A5B5-ABC18034A565}" srcOrd="13" destOrd="0" presId="urn:microsoft.com/office/officeart/2011/layout/ThemePictureAccent"/>
    <dgm:cxn modelId="{E0087C7C-8B8D-4CFF-8E0E-A7ED1F3A3964}" type="presParOf" srcId="{52B44DA8-9121-4B71-A5B5-ABC18034A565}" destId="{E6F60876-B66F-4E69-8832-F88551833DA9}" srcOrd="0" destOrd="0" presId="urn:microsoft.com/office/officeart/2011/layout/ThemePictureAccent"/>
    <dgm:cxn modelId="{2424A4E6-6A03-4471-A250-47A76186CE60}" type="presParOf" srcId="{CB8AFC29-437E-4300-A587-7A259CE30EDF}" destId="{0F704007-CAD4-430A-A08D-94301B7AC667}" srcOrd="14" destOrd="0" presId="urn:microsoft.com/office/officeart/2011/layout/ThemePictureAccent"/>
    <dgm:cxn modelId="{586200FE-A676-4CC1-B69E-F7EE5C2B7C53}" type="presParOf" srcId="{CB8AFC29-437E-4300-A587-7A259CE30EDF}" destId="{96F2E803-4800-45E9-B03F-562C0A9213B0}" srcOrd="15" destOrd="0" presId="urn:microsoft.com/office/officeart/2011/layout/ThemePictureAccent"/>
    <dgm:cxn modelId="{CDD8B379-0E66-4ABE-BB6D-66F27534C4BC}" type="presParOf" srcId="{96F2E803-4800-45E9-B03F-562C0A9213B0}" destId="{81A34A19-2032-460B-BDF5-72FF20381FFC}" srcOrd="0" destOrd="0" presId="urn:microsoft.com/office/officeart/2011/layout/ThemePictureAccent"/>
    <dgm:cxn modelId="{CC1270F7-92C9-4D46-A5AA-5A30DB1A714A}" type="presParOf" srcId="{CB8AFC29-437E-4300-A587-7A259CE30EDF}" destId="{4F8C4F32-FF0B-41D8-B5E2-1FD5CEE7C012}" srcOrd="16" destOrd="0" presId="urn:microsoft.com/office/officeart/2011/layout/ThemePictureAccent"/>
    <dgm:cxn modelId="{C42872CC-4FB4-43F9-AB4E-4A9ECBA7B299}" type="presParOf" srcId="{4F8C4F32-FF0B-41D8-B5E2-1FD5CEE7C012}" destId="{1E23C9AF-4105-4EE0-9AA9-9759097DE11B}" srcOrd="0" destOrd="0" presId="urn:microsoft.com/office/officeart/2011/layout/ThemePictureAccent"/>
    <dgm:cxn modelId="{FF58777E-D41A-4279-96C3-83B4B720C279}" type="presParOf" srcId="{CB8AFC29-437E-4300-A587-7A259CE30EDF}" destId="{EC362050-ABB3-4A4E-9077-1ED89F8DE539}" srcOrd="17" destOrd="0" presId="urn:microsoft.com/office/officeart/2011/layout/ThemePictureAccen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A39B1C-9A72-41A8-A73D-AA55958B7AEF}" type="doc">
      <dgm:prSet loTypeId="urn:microsoft.com/office/officeart/2005/8/layout/target1" loCatId="relationship" qsTypeId="urn:microsoft.com/office/officeart/2005/8/quickstyle/simple1" qsCatId="simple" csTypeId="urn:microsoft.com/office/officeart/2005/8/colors/accent1_2" csCatId="accent1" phldr="1"/>
      <dgm:spPr/>
    </dgm:pt>
    <dgm:pt modelId="{9D8FB43A-A5AA-49EF-9D87-CB2366895099}">
      <dgm:prSet phldrT="[Texto]"/>
      <dgm:spPr/>
      <dgm:t>
        <a:bodyPr/>
        <a:lstStyle/>
        <a:p>
          <a:r>
            <a:rPr lang="pt-BR" b="1" dirty="0" smtClean="0"/>
            <a:t>Sujeito Eclesial</a:t>
          </a:r>
          <a:endParaRPr lang="pt-BR" b="1" dirty="0"/>
        </a:p>
      </dgm:t>
    </dgm:pt>
    <dgm:pt modelId="{B9E985B0-B3B9-42A4-9CF1-5FF6B480AD8F}" type="parTrans" cxnId="{4FF130BB-8BD5-469D-80D9-A79507DBBEF0}">
      <dgm:prSet/>
      <dgm:spPr/>
      <dgm:t>
        <a:bodyPr/>
        <a:lstStyle/>
        <a:p>
          <a:endParaRPr lang="pt-BR"/>
        </a:p>
      </dgm:t>
    </dgm:pt>
    <dgm:pt modelId="{CFF7C353-3DE1-4D52-B5A7-AE01DFCD529C}" type="sibTrans" cxnId="{4FF130BB-8BD5-469D-80D9-A79507DBBEF0}">
      <dgm:prSet/>
      <dgm:spPr/>
      <dgm:t>
        <a:bodyPr/>
        <a:lstStyle/>
        <a:p>
          <a:endParaRPr lang="pt-BR"/>
        </a:p>
      </dgm:t>
    </dgm:pt>
    <dgm:pt modelId="{D50B2C93-BC0D-44D2-9FB4-8C3F7CF981C6}">
      <dgm:prSet phldrT="[Texto]"/>
      <dgm:spPr/>
      <dgm:t>
        <a:bodyPr/>
        <a:lstStyle/>
        <a:p>
          <a:r>
            <a:rPr lang="pt-BR" b="1" dirty="0" smtClean="0"/>
            <a:t>Povo de Deus</a:t>
          </a:r>
          <a:endParaRPr lang="pt-BR" b="1" dirty="0"/>
        </a:p>
      </dgm:t>
    </dgm:pt>
    <dgm:pt modelId="{C9C9192D-22C8-491C-9444-BCC373706472}" type="parTrans" cxnId="{AE2D1376-A9C8-4CE4-B85D-0670AED2DDC2}">
      <dgm:prSet/>
      <dgm:spPr/>
      <dgm:t>
        <a:bodyPr/>
        <a:lstStyle/>
        <a:p>
          <a:endParaRPr lang="pt-BR"/>
        </a:p>
      </dgm:t>
    </dgm:pt>
    <dgm:pt modelId="{9950E3A8-3F72-45F6-A9AB-D0A811D163E3}" type="sibTrans" cxnId="{AE2D1376-A9C8-4CE4-B85D-0670AED2DDC2}">
      <dgm:prSet/>
      <dgm:spPr/>
      <dgm:t>
        <a:bodyPr/>
        <a:lstStyle/>
        <a:p>
          <a:endParaRPr lang="pt-BR"/>
        </a:p>
      </dgm:t>
    </dgm:pt>
    <dgm:pt modelId="{187EFC51-3C2A-466B-89E4-FF354CEFCED1}">
      <dgm:prSet phldrT="[Texto]"/>
      <dgm:spPr/>
      <dgm:t>
        <a:bodyPr/>
        <a:lstStyle/>
        <a:p>
          <a:r>
            <a:rPr lang="pt-BR" b="1" dirty="0" smtClean="0"/>
            <a:t>Reino de Deus</a:t>
          </a:r>
          <a:endParaRPr lang="pt-BR" b="1" dirty="0"/>
        </a:p>
      </dgm:t>
    </dgm:pt>
    <dgm:pt modelId="{DCA6FBE4-7B29-47D9-949C-D330F55D4FBA}" type="parTrans" cxnId="{C9C3DC9C-51AC-454B-A35C-54FA341EC702}">
      <dgm:prSet/>
      <dgm:spPr/>
      <dgm:t>
        <a:bodyPr/>
        <a:lstStyle/>
        <a:p>
          <a:endParaRPr lang="pt-BR"/>
        </a:p>
      </dgm:t>
    </dgm:pt>
    <dgm:pt modelId="{BFA5BC6D-5105-4A4C-8D7E-D3A379647FEC}" type="sibTrans" cxnId="{C9C3DC9C-51AC-454B-A35C-54FA341EC702}">
      <dgm:prSet/>
      <dgm:spPr/>
      <dgm:t>
        <a:bodyPr/>
        <a:lstStyle/>
        <a:p>
          <a:endParaRPr lang="pt-BR"/>
        </a:p>
      </dgm:t>
    </dgm:pt>
    <dgm:pt modelId="{BA2F7C89-AEFC-4F41-A4B0-A7E66F84CC4A}" type="pres">
      <dgm:prSet presAssocID="{F6A39B1C-9A72-41A8-A73D-AA55958B7AEF}" presName="composite" presStyleCnt="0">
        <dgm:presLayoutVars>
          <dgm:chMax val="5"/>
          <dgm:dir/>
          <dgm:resizeHandles val="exact"/>
        </dgm:presLayoutVars>
      </dgm:prSet>
      <dgm:spPr/>
    </dgm:pt>
    <dgm:pt modelId="{7EAD75D8-5A1C-48E0-8473-5929F785A013}" type="pres">
      <dgm:prSet presAssocID="{9D8FB43A-A5AA-49EF-9D87-CB2366895099}" presName="circle1" presStyleLbl="lnNode1" presStyleIdx="0" presStyleCnt="3"/>
      <dgm:spPr>
        <a:blipFill rotWithShape="0">
          <a:blip xmlns:r="http://schemas.openxmlformats.org/officeDocument/2006/relationships" r:embed="rId1"/>
          <a:stretch>
            <a:fillRect/>
          </a:stretch>
        </a:blipFill>
      </dgm:spPr>
    </dgm:pt>
    <dgm:pt modelId="{E3D60690-9797-479F-B737-115904EC4B8F}" type="pres">
      <dgm:prSet presAssocID="{9D8FB43A-A5AA-49EF-9D87-CB2366895099}" presName="text1" presStyleLbl="revTx" presStyleIdx="0" presStyleCnt="3">
        <dgm:presLayoutVars>
          <dgm:bulletEnabled val="1"/>
        </dgm:presLayoutVars>
      </dgm:prSet>
      <dgm:spPr/>
    </dgm:pt>
    <dgm:pt modelId="{78228DE0-69FB-45D6-BA5D-DEE3D9ACA142}" type="pres">
      <dgm:prSet presAssocID="{9D8FB43A-A5AA-49EF-9D87-CB2366895099}" presName="line1" presStyleLbl="callout" presStyleIdx="0" presStyleCnt="6"/>
      <dgm:spPr/>
    </dgm:pt>
    <dgm:pt modelId="{C6F5EE60-6ECB-415C-B7E7-379F59BC8762}" type="pres">
      <dgm:prSet presAssocID="{9D8FB43A-A5AA-49EF-9D87-CB2366895099}" presName="d1" presStyleLbl="callout" presStyleIdx="1" presStyleCnt="6"/>
      <dgm:spPr/>
    </dgm:pt>
    <dgm:pt modelId="{BA4D8F20-66CE-454B-92B2-DDB676003EED}" type="pres">
      <dgm:prSet presAssocID="{D50B2C93-BC0D-44D2-9FB4-8C3F7CF981C6}" presName="circle2" presStyleLbl="lnNode1" presStyleIdx="1" presStyleCnt="3"/>
      <dgm:spPr>
        <a:blipFill rotWithShape="0">
          <a:blip xmlns:r="http://schemas.openxmlformats.org/officeDocument/2006/relationships" r:embed="rId1"/>
          <a:stretch>
            <a:fillRect/>
          </a:stretch>
        </a:blipFill>
      </dgm:spPr>
    </dgm:pt>
    <dgm:pt modelId="{2483DFE0-116D-4BE1-A12F-23BFB2D389DC}" type="pres">
      <dgm:prSet presAssocID="{D50B2C93-BC0D-44D2-9FB4-8C3F7CF981C6}" presName="text2" presStyleLbl="revTx" presStyleIdx="1" presStyleCnt="3">
        <dgm:presLayoutVars>
          <dgm:bulletEnabled val="1"/>
        </dgm:presLayoutVars>
      </dgm:prSet>
      <dgm:spPr/>
    </dgm:pt>
    <dgm:pt modelId="{3A400849-FD4A-49F7-8379-8FA1EE9DC35B}" type="pres">
      <dgm:prSet presAssocID="{D50B2C93-BC0D-44D2-9FB4-8C3F7CF981C6}" presName="line2" presStyleLbl="callout" presStyleIdx="2" presStyleCnt="6"/>
      <dgm:spPr/>
    </dgm:pt>
    <dgm:pt modelId="{AE281CD2-3725-4BC2-9C60-008280C09DD1}" type="pres">
      <dgm:prSet presAssocID="{D50B2C93-BC0D-44D2-9FB4-8C3F7CF981C6}" presName="d2" presStyleLbl="callout" presStyleIdx="3" presStyleCnt="6"/>
      <dgm:spPr/>
    </dgm:pt>
    <dgm:pt modelId="{8FB9453B-CED9-420E-B23E-F91E047420AA}" type="pres">
      <dgm:prSet presAssocID="{187EFC51-3C2A-466B-89E4-FF354CEFCED1}" presName="circle3" presStyleLbl="lnNode1" presStyleIdx="2" presStyleCnt="3"/>
      <dgm:spPr>
        <a:blipFill rotWithShape="0">
          <a:blip xmlns:r="http://schemas.openxmlformats.org/officeDocument/2006/relationships" r:embed="rId1"/>
          <a:stretch>
            <a:fillRect/>
          </a:stretch>
        </a:blipFill>
      </dgm:spPr>
    </dgm:pt>
    <dgm:pt modelId="{D851947E-D663-42F4-942A-86A9DD759AFE}" type="pres">
      <dgm:prSet presAssocID="{187EFC51-3C2A-466B-89E4-FF354CEFCED1}" presName="text3" presStyleLbl="revTx" presStyleIdx="2" presStyleCnt="3">
        <dgm:presLayoutVars>
          <dgm:bulletEnabled val="1"/>
        </dgm:presLayoutVars>
      </dgm:prSet>
      <dgm:spPr/>
      <dgm:t>
        <a:bodyPr/>
        <a:lstStyle/>
        <a:p>
          <a:endParaRPr lang="pt-BR"/>
        </a:p>
      </dgm:t>
    </dgm:pt>
    <dgm:pt modelId="{F3362CA2-B365-4888-A901-B81ECB65BBA1}" type="pres">
      <dgm:prSet presAssocID="{187EFC51-3C2A-466B-89E4-FF354CEFCED1}" presName="line3" presStyleLbl="callout" presStyleIdx="4" presStyleCnt="6"/>
      <dgm:spPr/>
    </dgm:pt>
    <dgm:pt modelId="{6784E07C-D628-4686-ABC9-A085D753E992}" type="pres">
      <dgm:prSet presAssocID="{187EFC51-3C2A-466B-89E4-FF354CEFCED1}" presName="d3" presStyleLbl="callout" presStyleIdx="5" presStyleCnt="6"/>
      <dgm:spPr/>
    </dgm:pt>
  </dgm:ptLst>
  <dgm:cxnLst>
    <dgm:cxn modelId="{6E7DF25F-8F8D-43C7-BD1A-7E935FFD7292}" type="presOf" srcId="{D50B2C93-BC0D-44D2-9FB4-8C3F7CF981C6}" destId="{2483DFE0-116D-4BE1-A12F-23BFB2D389DC}" srcOrd="0" destOrd="0" presId="urn:microsoft.com/office/officeart/2005/8/layout/target1"/>
    <dgm:cxn modelId="{C9C3DC9C-51AC-454B-A35C-54FA341EC702}" srcId="{F6A39B1C-9A72-41A8-A73D-AA55958B7AEF}" destId="{187EFC51-3C2A-466B-89E4-FF354CEFCED1}" srcOrd="2" destOrd="0" parTransId="{DCA6FBE4-7B29-47D9-949C-D330F55D4FBA}" sibTransId="{BFA5BC6D-5105-4A4C-8D7E-D3A379647FEC}"/>
    <dgm:cxn modelId="{F7CA77A6-EBBE-4E3F-B38E-B4E01CE8FA8A}" type="presOf" srcId="{F6A39B1C-9A72-41A8-A73D-AA55958B7AEF}" destId="{BA2F7C89-AEFC-4F41-A4B0-A7E66F84CC4A}" srcOrd="0" destOrd="0" presId="urn:microsoft.com/office/officeart/2005/8/layout/target1"/>
    <dgm:cxn modelId="{1EEB0D9C-C06F-4C75-8F2D-2781F294E090}" type="presOf" srcId="{187EFC51-3C2A-466B-89E4-FF354CEFCED1}" destId="{D851947E-D663-42F4-942A-86A9DD759AFE}" srcOrd="0" destOrd="0" presId="urn:microsoft.com/office/officeart/2005/8/layout/target1"/>
    <dgm:cxn modelId="{988ECA4D-945C-4499-9701-A77E132E5550}" type="presOf" srcId="{9D8FB43A-A5AA-49EF-9D87-CB2366895099}" destId="{E3D60690-9797-479F-B737-115904EC4B8F}" srcOrd="0" destOrd="0" presId="urn:microsoft.com/office/officeart/2005/8/layout/target1"/>
    <dgm:cxn modelId="{AE2D1376-A9C8-4CE4-B85D-0670AED2DDC2}" srcId="{F6A39B1C-9A72-41A8-A73D-AA55958B7AEF}" destId="{D50B2C93-BC0D-44D2-9FB4-8C3F7CF981C6}" srcOrd="1" destOrd="0" parTransId="{C9C9192D-22C8-491C-9444-BCC373706472}" sibTransId="{9950E3A8-3F72-45F6-A9AB-D0A811D163E3}"/>
    <dgm:cxn modelId="{4FF130BB-8BD5-469D-80D9-A79507DBBEF0}" srcId="{F6A39B1C-9A72-41A8-A73D-AA55958B7AEF}" destId="{9D8FB43A-A5AA-49EF-9D87-CB2366895099}" srcOrd="0" destOrd="0" parTransId="{B9E985B0-B3B9-42A4-9CF1-5FF6B480AD8F}" sibTransId="{CFF7C353-3DE1-4D52-B5A7-AE01DFCD529C}"/>
    <dgm:cxn modelId="{CABD5A10-FA6A-4E3E-9321-A13161ECB2CE}" type="presParOf" srcId="{BA2F7C89-AEFC-4F41-A4B0-A7E66F84CC4A}" destId="{7EAD75D8-5A1C-48E0-8473-5929F785A013}" srcOrd="0" destOrd="0" presId="urn:microsoft.com/office/officeart/2005/8/layout/target1"/>
    <dgm:cxn modelId="{0283E3ED-DBF0-4609-BE4C-4309D7565E98}" type="presParOf" srcId="{BA2F7C89-AEFC-4F41-A4B0-A7E66F84CC4A}" destId="{E3D60690-9797-479F-B737-115904EC4B8F}" srcOrd="1" destOrd="0" presId="urn:microsoft.com/office/officeart/2005/8/layout/target1"/>
    <dgm:cxn modelId="{066CD48F-2675-459C-9608-06967169CE59}" type="presParOf" srcId="{BA2F7C89-AEFC-4F41-A4B0-A7E66F84CC4A}" destId="{78228DE0-69FB-45D6-BA5D-DEE3D9ACA142}" srcOrd="2" destOrd="0" presId="urn:microsoft.com/office/officeart/2005/8/layout/target1"/>
    <dgm:cxn modelId="{1A0C864F-A12D-4FF6-BD2A-6CF0FEECE70A}" type="presParOf" srcId="{BA2F7C89-AEFC-4F41-A4B0-A7E66F84CC4A}" destId="{C6F5EE60-6ECB-415C-B7E7-379F59BC8762}" srcOrd="3" destOrd="0" presId="urn:microsoft.com/office/officeart/2005/8/layout/target1"/>
    <dgm:cxn modelId="{ECFBDB9D-A2CC-4BE1-832C-A071FE5F78FE}" type="presParOf" srcId="{BA2F7C89-AEFC-4F41-A4B0-A7E66F84CC4A}" destId="{BA4D8F20-66CE-454B-92B2-DDB676003EED}" srcOrd="4" destOrd="0" presId="urn:microsoft.com/office/officeart/2005/8/layout/target1"/>
    <dgm:cxn modelId="{3AEB1233-FB0F-43E0-8B92-AD8E4BF316C1}" type="presParOf" srcId="{BA2F7C89-AEFC-4F41-A4B0-A7E66F84CC4A}" destId="{2483DFE0-116D-4BE1-A12F-23BFB2D389DC}" srcOrd="5" destOrd="0" presId="urn:microsoft.com/office/officeart/2005/8/layout/target1"/>
    <dgm:cxn modelId="{BA4D6C33-3F12-4D7A-8D47-5A7A2921DD86}" type="presParOf" srcId="{BA2F7C89-AEFC-4F41-A4B0-A7E66F84CC4A}" destId="{3A400849-FD4A-49F7-8379-8FA1EE9DC35B}" srcOrd="6" destOrd="0" presId="urn:microsoft.com/office/officeart/2005/8/layout/target1"/>
    <dgm:cxn modelId="{080492A8-84CE-4FD1-AFF9-76F8A4FE71F4}" type="presParOf" srcId="{BA2F7C89-AEFC-4F41-A4B0-A7E66F84CC4A}" destId="{AE281CD2-3725-4BC2-9C60-008280C09DD1}" srcOrd="7" destOrd="0" presId="urn:microsoft.com/office/officeart/2005/8/layout/target1"/>
    <dgm:cxn modelId="{183EADD7-4054-4A18-9EAA-19F7AF20640B}" type="presParOf" srcId="{BA2F7C89-AEFC-4F41-A4B0-A7E66F84CC4A}" destId="{8FB9453B-CED9-420E-B23E-F91E047420AA}" srcOrd="8" destOrd="0" presId="urn:microsoft.com/office/officeart/2005/8/layout/target1"/>
    <dgm:cxn modelId="{E0F5BAA2-5D47-4B21-A6EE-485664767320}" type="presParOf" srcId="{BA2F7C89-AEFC-4F41-A4B0-A7E66F84CC4A}" destId="{D851947E-D663-42F4-942A-86A9DD759AFE}" srcOrd="9" destOrd="0" presId="urn:microsoft.com/office/officeart/2005/8/layout/target1"/>
    <dgm:cxn modelId="{643003F9-DDD3-43D7-83FB-6033F0FCB481}" type="presParOf" srcId="{BA2F7C89-AEFC-4F41-A4B0-A7E66F84CC4A}" destId="{F3362CA2-B365-4888-A901-B81ECB65BBA1}" srcOrd="10" destOrd="0" presId="urn:microsoft.com/office/officeart/2005/8/layout/target1"/>
    <dgm:cxn modelId="{89225DA1-C36A-4752-BEBB-8567E5094115}" type="presParOf" srcId="{BA2F7C89-AEFC-4F41-A4B0-A7E66F84CC4A}" destId="{6784E07C-D628-4686-ABC9-A085D753E992}" srcOrd="11" destOrd="0" presId="urn:microsoft.com/office/officeart/2005/8/layout/target1"/>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61228-B0C2-41B2-8B5F-3A642682357A}">
      <dsp:nvSpPr>
        <dsp:cNvPr id="0" name=""/>
        <dsp:cNvSpPr/>
      </dsp:nvSpPr>
      <dsp:spPr>
        <a:xfrm>
          <a:off x="774525" y="579528"/>
          <a:ext cx="4447277" cy="3864870"/>
        </a:xfrm>
        <a:prstGeom prst="ellipse">
          <a:avLst/>
        </a:prstGeom>
        <a:blipFill rotWithShape="0">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pt-BR" sz="4400" b="1" kern="1200" dirty="0" smtClean="0">
              <a:solidFill>
                <a:srgbClr val="FFFF00"/>
              </a:solidFill>
            </a:rPr>
            <a:t>Vaticano II</a:t>
          </a:r>
        </a:p>
        <a:p>
          <a:pPr lvl="0" algn="ctr" defTabSz="1955800">
            <a:lnSpc>
              <a:spcPct val="90000"/>
            </a:lnSpc>
            <a:spcBef>
              <a:spcPct val="0"/>
            </a:spcBef>
            <a:spcAft>
              <a:spcPct val="35000"/>
            </a:spcAft>
          </a:pPr>
          <a:endParaRPr lang="pt-BR" sz="4400" b="1" kern="1200" dirty="0" smtClean="0"/>
        </a:p>
      </dsp:txBody>
      <dsp:txXfrm>
        <a:off x="1425814" y="1145525"/>
        <a:ext cx="3144699" cy="2732876"/>
      </dsp:txXfrm>
    </dsp:sp>
    <dsp:sp modelId="{922BBDAB-8D60-4260-A9D8-10F3124EC6C9}">
      <dsp:nvSpPr>
        <dsp:cNvPr id="0" name=""/>
        <dsp:cNvSpPr/>
      </dsp:nvSpPr>
      <dsp:spPr>
        <a:xfrm>
          <a:off x="757380" y="181964"/>
          <a:ext cx="4447234" cy="4635803"/>
        </a:xfrm>
        <a:prstGeom prst="blockArc">
          <a:avLst>
            <a:gd name="adj1" fmla="val 16509444"/>
            <a:gd name="adj2" fmla="val 5088054"/>
            <a:gd name="adj3" fmla="val 52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9AD9AA-D40B-44E9-9D16-08905583AFB9}">
      <dsp:nvSpPr>
        <dsp:cNvPr id="0" name=""/>
        <dsp:cNvSpPr/>
      </dsp:nvSpPr>
      <dsp:spPr>
        <a:xfrm>
          <a:off x="3510584" y="0"/>
          <a:ext cx="1182258" cy="118201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4A304D-BAE5-4D7F-BB50-A7FE5F82B77F}">
      <dsp:nvSpPr>
        <dsp:cNvPr id="0" name=""/>
        <dsp:cNvSpPr/>
      </dsp:nvSpPr>
      <dsp:spPr>
        <a:xfrm>
          <a:off x="4782888" y="15121"/>
          <a:ext cx="1582606" cy="1144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l" defTabSz="844550">
            <a:lnSpc>
              <a:spcPct val="90000"/>
            </a:lnSpc>
            <a:spcBef>
              <a:spcPct val="0"/>
            </a:spcBef>
            <a:spcAft>
              <a:spcPct val="10000"/>
            </a:spcAft>
          </a:pPr>
          <a:r>
            <a:rPr lang="pt-BR" sz="1900" b="1" kern="1200" dirty="0" smtClean="0"/>
            <a:t>Teologia do Laicato</a:t>
          </a:r>
          <a:endParaRPr lang="pt-BR" sz="1900" b="1" kern="1200" dirty="0"/>
        </a:p>
      </dsp:txBody>
      <dsp:txXfrm>
        <a:off x="4782888" y="15121"/>
        <a:ext cx="1582606" cy="1144207"/>
      </dsp:txXfrm>
    </dsp:sp>
    <dsp:sp modelId="{652CB3A5-E39B-408C-9C2A-D874E9A1BB7D}">
      <dsp:nvSpPr>
        <dsp:cNvPr id="0" name=""/>
        <dsp:cNvSpPr/>
      </dsp:nvSpPr>
      <dsp:spPr>
        <a:xfrm>
          <a:off x="4383836" y="1100858"/>
          <a:ext cx="1182258" cy="118201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78970D-11D0-4ED6-8FD3-879518D73918}">
      <dsp:nvSpPr>
        <dsp:cNvPr id="0" name=""/>
        <dsp:cNvSpPr/>
      </dsp:nvSpPr>
      <dsp:spPr>
        <a:xfrm>
          <a:off x="5652901" y="1121524"/>
          <a:ext cx="1582606" cy="1144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l" defTabSz="844550">
            <a:lnSpc>
              <a:spcPct val="90000"/>
            </a:lnSpc>
            <a:spcBef>
              <a:spcPct val="0"/>
            </a:spcBef>
            <a:spcAft>
              <a:spcPct val="10000"/>
            </a:spcAft>
          </a:pPr>
          <a:r>
            <a:rPr lang="pt-BR" sz="1900" b="1" kern="1200" dirty="0" err="1" smtClean="0"/>
            <a:t>Christifideles</a:t>
          </a:r>
          <a:r>
            <a:rPr lang="pt-BR" sz="1900" b="1" kern="1200" dirty="0" smtClean="0"/>
            <a:t> </a:t>
          </a:r>
          <a:r>
            <a:rPr lang="pt-BR" sz="1900" b="1" kern="1200" dirty="0" err="1" smtClean="0"/>
            <a:t>Laici</a:t>
          </a:r>
          <a:endParaRPr lang="pt-BR" sz="1900" b="1" kern="1200" dirty="0"/>
        </a:p>
      </dsp:txBody>
      <dsp:txXfrm>
        <a:off x="5652901" y="1121524"/>
        <a:ext cx="1582606" cy="1144207"/>
      </dsp:txXfrm>
    </dsp:sp>
    <dsp:sp modelId="{A95AB401-E09E-4752-9708-07B6CA731ADD}">
      <dsp:nvSpPr>
        <dsp:cNvPr id="0" name=""/>
        <dsp:cNvSpPr/>
      </dsp:nvSpPr>
      <dsp:spPr>
        <a:xfrm>
          <a:off x="4379301" y="2719382"/>
          <a:ext cx="1182258" cy="118201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E8B1B3-D1A0-4D98-82BB-1FB0FEECF6CA}">
      <dsp:nvSpPr>
        <dsp:cNvPr id="0" name=""/>
        <dsp:cNvSpPr/>
      </dsp:nvSpPr>
      <dsp:spPr>
        <a:xfrm>
          <a:off x="5652901" y="2738536"/>
          <a:ext cx="1582606" cy="1144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l" defTabSz="844550">
            <a:lnSpc>
              <a:spcPct val="90000"/>
            </a:lnSpc>
            <a:spcBef>
              <a:spcPct val="0"/>
            </a:spcBef>
            <a:spcAft>
              <a:spcPct val="10000"/>
            </a:spcAft>
          </a:pPr>
          <a:r>
            <a:rPr lang="pt-BR" sz="1900" b="1" kern="1200" dirty="0" smtClean="0"/>
            <a:t>Documento 62 CNBB</a:t>
          </a:r>
          <a:endParaRPr lang="pt-BR" sz="1900" b="1" kern="1200" dirty="0"/>
        </a:p>
      </dsp:txBody>
      <dsp:txXfrm>
        <a:off x="5652901" y="2738536"/>
        <a:ext cx="1582606" cy="1144207"/>
      </dsp:txXfrm>
    </dsp:sp>
    <dsp:sp modelId="{5D8F51FF-B886-4175-AC37-06741F54ACC7}">
      <dsp:nvSpPr>
        <dsp:cNvPr id="0" name=""/>
        <dsp:cNvSpPr/>
      </dsp:nvSpPr>
      <dsp:spPr>
        <a:xfrm>
          <a:off x="3510584" y="3858548"/>
          <a:ext cx="1182258" cy="118201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C19635-6CDA-49DF-AE7A-C11B4B0B1690}">
      <dsp:nvSpPr>
        <dsp:cNvPr id="0" name=""/>
        <dsp:cNvSpPr/>
      </dsp:nvSpPr>
      <dsp:spPr>
        <a:xfrm>
          <a:off x="4782888" y="3882743"/>
          <a:ext cx="1582606" cy="1144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l" defTabSz="844550">
            <a:lnSpc>
              <a:spcPct val="90000"/>
            </a:lnSpc>
            <a:spcBef>
              <a:spcPct val="0"/>
            </a:spcBef>
            <a:spcAft>
              <a:spcPct val="10000"/>
            </a:spcAft>
          </a:pPr>
          <a:r>
            <a:rPr lang="pt-BR" sz="1900" b="1" kern="1200" dirty="0" err="1" smtClean="0"/>
            <a:t>Evangelii</a:t>
          </a:r>
          <a:r>
            <a:rPr lang="pt-BR" sz="1900" b="1" kern="1200" dirty="0" smtClean="0"/>
            <a:t> </a:t>
          </a:r>
          <a:r>
            <a:rPr lang="pt-BR" sz="1900" b="1" kern="1200" dirty="0" err="1" smtClean="0"/>
            <a:t>Gaudium</a:t>
          </a:r>
          <a:endParaRPr lang="pt-BR" sz="1900" b="1" kern="1200" dirty="0"/>
        </a:p>
      </dsp:txBody>
      <dsp:txXfrm>
        <a:off x="4782888" y="3882743"/>
        <a:ext cx="1582606" cy="11442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CD848-2BF3-478A-8CA7-F84DE98371A5}">
      <dsp:nvSpPr>
        <dsp:cNvPr id="0" name=""/>
        <dsp:cNvSpPr/>
      </dsp:nvSpPr>
      <dsp:spPr>
        <a:xfrm>
          <a:off x="1878437" y="1438271"/>
          <a:ext cx="3407537" cy="210191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0" b="-3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9A1E9A-BF0E-44DC-A589-94A4A2FBA665}">
      <dsp:nvSpPr>
        <dsp:cNvPr id="0" name=""/>
        <dsp:cNvSpPr/>
      </dsp:nvSpPr>
      <dsp:spPr>
        <a:xfrm>
          <a:off x="2045367" y="1597049"/>
          <a:ext cx="3079122" cy="1771756"/>
        </a:xfrm>
        <a:prstGeom prst="rect">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CCC81F-7276-4E17-BC70-844A7EC322F7}">
      <dsp:nvSpPr>
        <dsp:cNvPr id="0" name=""/>
        <dsp:cNvSpPr/>
      </dsp:nvSpPr>
      <dsp:spPr>
        <a:xfrm>
          <a:off x="2045367" y="2836523"/>
          <a:ext cx="3079122" cy="535811"/>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19050" rIns="57150" bIns="0" numCol="1" spcCol="1270" anchor="b" anchorCtr="0">
          <a:noAutofit/>
        </a:bodyPr>
        <a:lstStyle/>
        <a:p>
          <a:pPr lvl="0" algn="r" defTabSz="1333500">
            <a:lnSpc>
              <a:spcPct val="100000"/>
            </a:lnSpc>
            <a:spcBef>
              <a:spcPct val="0"/>
            </a:spcBef>
            <a:spcAft>
              <a:spcPct val="35000"/>
            </a:spcAft>
          </a:pPr>
          <a:r>
            <a:rPr lang="pt-BR" sz="3000" b="1" kern="1200" dirty="0" smtClean="0">
              <a:solidFill>
                <a:schemeClr val="tx1"/>
              </a:solidFill>
            </a:rPr>
            <a:t>GLOBALIZAÇÃO</a:t>
          </a:r>
          <a:endParaRPr lang="pt-BR" sz="3000" b="1" kern="1200" dirty="0">
            <a:solidFill>
              <a:schemeClr val="tx1"/>
            </a:solidFill>
          </a:endParaRPr>
        </a:p>
      </dsp:txBody>
      <dsp:txXfrm>
        <a:off x="2045367" y="2836523"/>
        <a:ext cx="3079122" cy="535811"/>
      </dsp:txXfrm>
    </dsp:sp>
    <dsp:sp modelId="{9639223E-77A7-4535-BF4D-9F9CE43DADC0}">
      <dsp:nvSpPr>
        <dsp:cNvPr id="0" name=""/>
        <dsp:cNvSpPr/>
      </dsp:nvSpPr>
      <dsp:spPr>
        <a:xfrm>
          <a:off x="3558429" y="-117641"/>
          <a:ext cx="2142035" cy="152757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A50E66-A561-4380-856F-8D598AD9C760}">
      <dsp:nvSpPr>
        <dsp:cNvPr id="0" name=""/>
        <dsp:cNvSpPr/>
      </dsp:nvSpPr>
      <dsp:spPr>
        <a:xfrm>
          <a:off x="4044891" y="48589"/>
          <a:ext cx="1168506" cy="1195116"/>
        </a:xfrm>
        <a:prstGeom prst="rect">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D17FAC-A131-4156-8BD1-C42BD174149A}">
      <dsp:nvSpPr>
        <dsp:cNvPr id="0" name=""/>
        <dsp:cNvSpPr/>
      </dsp:nvSpPr>
      <dsp:spPr>
        <a:xfrm>
          <a:off x="4043681" y="886330"/>
          <a:ext cx="1168506" cy="357375"/>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5720" tIns="15240" rIns="45720" bIns="0" numCol="1" spcCol="1270" anchor="b" anchorCtr="0">
          <a:noAutofit/>
        </a:bodyPr>
        <a:lstStyle/>
        <a:p>
          <a:pPr lvl="0" algn="r" defTabSz="1066800">
            <a:lnSpc>
              <a:spcPct val="90000"/>
            </a:lnSpc>
            <a:spcBef>
              <a:spcPct val="0"/>
            </a:spcBef>
            <a:spcAft>
              <a:spcPct val="35000"/>
            </a:spcAft>
          </a:pPr>
          <a:endParaRPr lang="pt-BR" sz="2400" kern="1200" dirty="0"/>
        </a:p>
      </dsp:txBody>
      <dsp:txXfrm>
        <a:off x="4043681" y="886330"/>
        <a:ext cx="1168506" cy="357375"/>
      </dsp:txXfrm>
    </dsp:sp>
    <dsp:sp modelId="{6E76570C-8ACE-48DF-B8F5-678C1C337CDC}">
      <dsp:nvSpPr>
        <dsp:cNvPr id="0" name=""/>
        <dsp:cNvSpPr/>
      </dsp:nvSpPr>
      <dsp:spPr>
        <a:xfrm>
          <a:off x="5326335" y="1986000"/>
          <a:ext cx="1766389" cy="153521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1000" b="-2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819DBD-902E-411E-A07A-63565202EA2D}">
      <dsp:nvSpPr>
        <dsp:cNvPr id="0" name=""/>
        <dsp:cNvSpPr/>
      </dsp:nvSpPr>
      <dsp:spPr>
        <a:xfrm>
          <a:off x="5481331" y="2335491"/>
          <a:ext cx="1457003" cy="837741"/>
        </a:xfrm>
        <a:prstGeom prst="rect">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89B093-2F53-479A-BC46-FD92B69F1D31}">
      <dsp:nvSpPr>
        <dsp:cNvPr id="0" name=""/>
        <dsp:cNvSpPr/>
      </dsp:nvSpPr>
      <dsp:spPr>
        <a:xfrm>
          <a:off x="5481331" y="2816360"/>
          <a:ext cx="1457003" cy="357375"/>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5720" tIns="15240" rIns="45720" bIns="0" numCol="1" spcCol="1270" anchor="b" anchorCtr="0">
          <a:noAutofit/>
        </a:bodyPr>
        <a:lstStyle/>
        <a:p>
          <a:pPr lvl="0" algn="r" defTabSz="1066800">
            <a:lnSpc>
              <a:spcPct val="90000"/>
            </a:lnSpc>
            <a:spcBef>
              <a:spcPct val="0"/>
            </a:spcBef>
            <a:spcAft>
              <a:spcPct val="35000"/>
            </a:spcAft>
          </a:pPr>
          <a:endParaRPr lang="pt-BR" sz="2400" kern="1200"/>
        </a:p>
      </dsp:txBody>
      <dsp:txXfrm>
        <a:off x="5481331" y="2816360"/>
        <a:ext cx="1457003" cy="357375"/>
      </dsp:txXfrm>
    </dsp:sp>
    <dsp:sp modelId="{ED16CB4C-0CB7-43FD-B8F8-71E1FADF35FC}">
      <dsp:nvSpPr>
        <dsp:cNvPr id="0" name=""/>
        <dsp:cNvSpPr/>
      </dsp:nvSpPr>
      <dsp:spPr>
        <a:xfrm>
          <a:off x="828154" y="2342190"/>
          <a:ext cx="1084474" cy="1489696"/>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1000" b="-1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7957AA-BF43-4627-A371-902ADD088D4A}">
      <dsp:nvSpPr>
        <dsp:cNvPr id="0" name=""/>
        <dsp:cNvSpPr/>
      </dsp:nvSpPr>
      <dsp:spPr>
        <a:xfrm>
          <a:off x="1054677" y="2767971"/>
          <a:ext cx="632033" cy="645695"/>
        </a:xfrm>
        <a:prstGeom prst="rect">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54AB16-F764-4EDB-ACBA-9404343DB1B5}">
      <dsp:nvSpPr>
        <dsp:cNvPr id="0" name=""/>
        <dsp:cNvSpPr/>
      </dsp:nvSpPr>
      <dsp:spPr>
        <a:xfrm>
          <a:off x="1054677" y="3056795"/>
          <a:ext cx="632033" cy="357375"/>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6670" tIns="8890" rIns="26670" bIns="0" numCol="1" spcCol="1270" anchor="b" anchorCtr="0">
          <a:noAutofit/>
        </a:bodyPr>
        <a:lstStyle/>
        <a:p>
          <a:pPr lvl="0" algn="r" defTabSz="622300">
            <a:lnSpc>
              <a:spcPct val="90000"/>
            </a:lnSpc>
            <a:spcBef>
              <a:spcPct val="0"/>
            </a:spcBef>
            <a:spcAft>
              <a:spcPct val="35000"/>
            </a:spcAft>
          </a:pPr>
          <a:endParaRPr lang="pt-BR" sz="1400" kern="1200"/>
        </a:p>
      </dsp:txBody>
      <dsp:txXfrm>
        <a:off x="1054677" y="3056795"/>
        <a:ext cx="632033" cy="357375"/>
      </dsp:txXfrm>
    </dsp:sp>
    <dsp:sp modelId="{0DC202AF-01C5-4533-BF28-5872F134D233}">
      <dsp:nvSpPr>
        <dsp:cNvPr id="0" name=""/>
        <dsp:cNvSpPr/>
      </dsp:nvSpPr>
      <dsp:spPr>
        <a:xfrm>
          <a:off x="4651139" y="3494319"/>
          <a:ext cx="1649496" cy="1663881"/>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3000" b="-2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F60876-B66F-4E69-8832-F88551833DA9}">
      <dsp:nvSpPr>
        <dsp:cNvPr id="0" name=""/>
        <dsp:cNvSpPr/>
      </dsp:nvSpPr>
      <dsp:spPr>
        <a:xfrm>
          <a:off x="4855345" y="3729710"/>
          <a:ext cx="1236850" cy="1195116"/>
        </a:xfrm>
        <a:prstGeom prst="rect">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704007-CAD4-430A-A08D-94301B7AC667}">
      <dsp:nvSpPr>
        <dsp:cNvPr id="0" name=""/>
        <dsp:cNvSpPr/>
      </dsp:nvSpPr>
      <dsp:spPr>
        <a:xfrm>
          <a:off x="4855345" y="4567451"/>
          <a:ext cx="1236850" cy="357375"/>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5720" tIns="15240" rIns="45720" bIns="0" numCol="1" spcCol="1270" anchor="b" anchorCtr="0">
          <a:noAutofit/>
        </a:bodyPr>
        <a:lstStyle/>
        <a:p>
          <a:pPr lvl="0" algn="r" defTabSz="1066800">
            <a:lnSpc>
              <a:spcPct val="90000"/>
            </a:lnSpc>
            <a:spcBef>
              <a:spcPct val="0"/>
            </a:spcBef>
            <a:spcAft>
              <a:spcPct val="35000"/>
            </a:spcAft>
          </a:pPr>
          <a:endParaRPr lang="pt-BR" sz="2400" kern="1200"/>
        </a:p>
      </dsp:txBody>
      <dsp:txXfrm>
        <a:off x="4855345" y="4567451"/>
        <a:ext cx="1236850" cy="357375"/>
      </dsp:txXfrm>
    </dsp:sp>
    <dsp:sp modelId="{81A34A19-2032-460B-BDF5-72FF20381FFC}">
      <dsp:nvSpPr>
        <dsp:cNvPr id="0" name=""/>
        <dsp:cNvSpPr/>
      </dsp:nvSpPr>
      <dsp:spPr>
        <a:xfrm>
          <a:off x="1885695" y="3646037"/>
          <a:ext cx="1427972" cy="808505"/>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19000" b="-1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23C9AF-4105-4EE0-9AA9-9759097DE11B}">
      <dsp:nvSpPr>
        <dsp:cNvPr id="0" name=""/>
        <dsp:cNvSpPr/>
      </dsp:nvSpPr>
      <dsp:spPr>
        <a:xfrm>
          <a:off x="1566653" y="3458669"/>
          <a:ext cx="2069686" cy="1187776"/>
        </a:xfrm>
        <a:prstGeom prst="rect">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362050-ABB3-4A4E-9077-1ED89F8DE539}">
      <dsp:nvSpPr>
        <dsp:cNvPr id="0" name=""/>
        <dsp:cNvSpPr/>
      </dsp:nvSpPr>
      <dsp:spPr>
        <a:xfrm>
          <a:off x="1969160" y="4018030"/>
          <a:ext cx="1264671" cy="357375"/>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5720" tIns="15240" rIns="45720" bIns="0" numCol="1" spcCol="1270" anchor="b" anchorCtr="0">
          <a:noAutofit/>
        </a:bodyPr>
        <a:lstStyle/>
        <a:p>
          <a:pPr lvl="0" algn="r" defTabSz="1066800">
            <a:lnSpc>
              <a:spcPct val="90000"/>
            </a:lnSpc>
            <a:spcBef>
              <a:spcPct val="0"/>
            </a:spcBef>
            <a:spcAft>
              <a:spcPct val="35000"/>
            </a:spcAft>
          </a:pPr>
          <a:endParaRPr lang="pt-BR" sz="2400" kern="1200" dirty="0"/>
        </a:p>
      </dsp:txBody>
      <dsp:txXfrm>
        <a:off x="1969160" y="4018030"/>
        <a:ext cx="1264671" cy="3573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CD848-2BF3-478A-8CA7-F84DE98371A5}">
      <dsp:nvSpPr>
        <dsp:cNvPr id="0" name=""/>
        <dsp:cNvSpPr/>
      </dsp:nvSpPr>
      <dsp:spPr>
        <a:xfrm>
          <a:off x="1878437" y="1438271"/>
          <a:ext cx="3407537" cy="210191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2000" b="-2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9A1E9A-BF0E-44DC-A589-94A4A2FBA665}">
      <dsp:nvSpPr>
        <dsp:cNvPr id="0" name=""/>
        <dsp:cNvSpPr/>
      </dsp:nvSpPr>
      <dsp:spPr>
        <a:xfrm>
          <a:off x="2045367" y="1597049"/>
          <a:ext cx="3079122" cy="1771756"/>
        </a:xfrm>
        <a:prstGeom prst="rect">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CCC81F-7276-4E17-BC70-844A7EC322F7}">
      <dsp:nvSpPr>
        <dsp:cNvPr id="0" name=""/>
        <dsp:cNvSpPr/>
      </dsp:nvSpPr>
      <dsp:spPr>
        <a:xfrm>
          <a:off x="2045367" y="2836523"/>
          <a:ext cx="3079122" cy="535811"/>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2865" tIns="20955" rIns="62865" bIns="0" numCol="1" spcCol="1270" anchor="b" anchorCtr="0">
          <a:noAutofit/>
        </a:bodyPr>
        <a:lstStyle/>
        <a:p>
          <a:pPr lvl="0" algn="r" defTabSz="1466850">
            <a:lnSpc>
              <a:spcPct val="100000"/>
            </a:lnSpc>
            <a:spcBef>
              <a:spcPct val="0"/>
            </a:spcBef>
            <a:spcAft>
              <a:spcPct val="35000"/>
            </a:spcAft>
          </a:pPr>
          <a:endParaRPr lang="pt-BR" sz="3300" b="1" kern="1200" dirty="0">
            <a:solidFill>
              <a:schemeClr val="tx1"/>
            </a:solidFill>
          </a:endParaRPr>
        </a:p>
      </dsp:txBody>
      <dsp:txXfrm>
        <a:off x="2045367" y="2836523"/>
        <a:ext cx="3079122" cy="535811"/>
      </dsp:txXfrm>
    </dsp:sp>
    <dsp:sp modelId="{9639223E-77A7-4535-BF4D-9F9CE43DADC0}">
      <dsp:nvSpPr>
        <dsp:cNvPr id="0" name=""/>
        <dsp:cNvSpPr/>
      </dsp:nvSpPr>
      <dsp:spPr>
        <a:xfrm>
          <a:off x="3558429" y="-117641"/>
          <a:ext cx="2142035" cy="152757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8000" b="-2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A50E66-A561-4380-856F-8D598AD9C760}">
      <dsp:nvSpPr>
        <dsp:cNvPr id="0" name=""/>
        <dsp:cNvSpPr/>
      </dsp:nvSpPr>
      <dsp:spPr>
        <a:xfrm>
          <a:off x="4044891" y="48589"/>
          <a:ext cx="1168506" cy="1195116"/>
        </a:xfrm>
        <a:prstGeom prst="rect">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D17FAC-A131-4156-8BD1-C42BD174149A}">
      <dsp:nvSpPr>
        <dsp:cNvPr id="0" name=""/>
        <dsp:cNvSpPr/>
      </dsp:nvSpPr>
      <dsp:spPr>
        <a:xfrm>
          <a:off x="4043681" y="886330"/>
          <a:ext cx="1168506" cy="357375"/>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5720" tIns="15240" rIns="45720" bIns="0" numCol="1" spcCol="1270" anchor="b" anchorCtr="0">
          <a:noAutofit/>
        </a:bodyPr>
        <a:lstStyle/>
        <a:p>
          <a:pPr lvl="0" algn="r" defTabSz="1066800">
            <a:lnSpc>
              <a:spcPct val="90000"/>
            </a:lnSpc>
            <a:spcBef>
              <a:spcPct val="0"/>
            </a:spcBef>
            <a:spcAft>
              <a:spcPct val="35000"/>
            </a:spcAft>
          </a:pPr>
          <a:endParaRPr lang="pt-BR" sz="2400" kern="1200" dirty="0"/>
        </a:p>
      </dsp:txBody>
      <dsp:txXfrm>
        <a:off x="4043681" y="886330"/>
        <a:ext cx="1168506" cy="357375"/>
      </dsp:txXfrm>
    </dsp:sp>
    <dsp:sp modelId="{6E76570C-8ACE-48DF-B8F5-678C1C337CDC}">
      <dsp:nvSpPr>
        <dsp:cNvPr id="0" name=""/>
        <dsp:cNvSpPr/>
      </dsp:nvSpPr>
      <dsp:spPr>
        <a:xfrm>
          <a:off x="5326335" y="1986000"/>
          <a:ext cx="1766389" cy="153521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1000" r="-2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819DBD-902E-411E-A07A-63565202EA2D}">
      <dsp:nvSpPr>
        <dsp:cNvPr id="0" name=""/>
        <dsp:cNvSpPr/>
      </dsp:nvSpPr>
      <dsp:spPr>
        <a:xfrm>
          <a:off x="5481331" y="2335491"/>
          <a:ext cx="1457003" cy="837741"/>
        </a:xfrm>
        <a:prstGeom prst="rect">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89B093-2F53-479A-BC46-FD92B69F1D31}">
      <dsp:nvSpPr>
        <dsp:cNvPr id="0" name=""/>
        <dsp:cNvSpPr/>
      </dsp:nvSpPr>
      <dsp:spPr>
        <a:xfrm>
          <a:off x="5481331" y="2816360"/>
          <a:ext cx="1457003" cy="357375"/>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5720" tIns="15240" rIns="45720" bIns="0" numCol="1" spcCol="1270" anchor="b" anchorCtr="0">
          <a:noAutofit/>
        </a:bodyPr>
        <a:lstStyle/>
        <a:p>
          <a:pPr lvl="0" algn="r" defTabSz="1066800">
            <a:lnSpc>
              <a:spcPct val="90000"/>
            </a:lnSpc>
            <a:spcBef>
              <a:spcPct val="0"/>
            </a:spcBef>
            <a:spcAft>
              <a:spcPct val="35000"/>
            </a:spcAft>
          </a:pPr>
          <a:endParaRPr lang="pt-BR" sz="2400" kern="1200"/>
        </a:p>
      </dsp:txBody>
      <dsp:txXfrm>
        <a:off x="5481331" y="2816360"/>
        <a:ext cx="1457003" cy="357375"/>
      </dsp:txXfrm>
    </dsp:sp>
    <dsp:sp modelId="{ED16CB4C-0CB7-43FD-B8F8-71E1FADF35FC}">
      <dsp:nvSpPr>
        <dsp:cNvPr id="0" name=""/>
        <dsp:cNvSpPr/>
      </dsp:nvSpPr>
      <dsp:spPr>
        <a:xfrm>
          <a:off x="828154" y="2342190"/>
          <a:ext cx="1084474" cy="1489696"/>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53000" r="-5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7957AA-BF43-4627-A371-902ADD088D4A}">
      <dsp:nvSpPr>
        <dsp:cNvPr id="0" name=""/>
        <dsp:cNvSpPr/>
      </dsp:nvSpPr>
      <dsp:spPr>
        <a:xfrm>
          <a:off x="1054677" y="2767971"/>
          <a:ext cx="632033" cy="645695"/>
        </a:xfrm>
        <a:prstGeom prst="rect">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54AB16-F764-4EDB-ACBA-9404343DB1B5}">
      <dsp:nvSpPr>
        <dsp:cNvPr id="0" name=""/>
        <dsp:cNvSpPr/>
      </dsp:nvSpPr>
      <dsp:spPr>
        <a:xfrm>
          <a:off x="1054677" y="3056795"/>
          <a:ext cx="632033" cy="357375"/>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6670" tIns="8890" rIns="26670" bIns="0" numCol="1" spcCol="1270" anchor="b" anchorCtr="0">
          <a:noAutofit/>
        </a:bodyPr>
        <a:lstStyle/>
        <a:p>
          <a:pPr lvl="0" algn="r" defTabSz="622300">
            <a:lnSpc>
              <a:spcPct val="90000"/>
            </a:lnSpc>
            <a:spcBef>
              <a:spcPct val="0"/>
            </a:spcBef>
            <a:spcAft>
              <a:spcPct val="35000"/>
            </a:spcAft>
          </a:pPr>
          <a:endParaRPr lang="pt-BR" sz="1400" kern="1200"/>
        </a:p>
      </dsp:txBody>
      <dsp:txXfrm>
        <a:off x="1054677" y="3056795"/>
        <a:ext cx="632033" cy="357375"/>
      </dsp:txXfrm>
    </dsp:sp>
    <dsp:sp modelId="{0DC202AF-01C5-4533-BF28-5872F134D233}">
      <dsp:nvSpPr>
        <dsp:cNvPr id="0" name=""/>
        <dsp:cNvSpPr/>
      </dsp:nvSpPr>
      <dsp:spPr>
        <a:xfrm>
          <a:off x="4651139" y="3494319"/>
          <a:ext cx="1649496" cy="1663881"/>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8000" r="-3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F60876-B66F-4E69-8832-F88551833DA9}">
      <dsp:nvSpPr>
        <dsp:cNvPr id="0" name=""/>
        <dsp:cNvSpPr/>
      </dsp:nvSpPr>
      <dsp:spPr>
        <a:xfrm>
          <a:off x="4855345" y="3729710"/>
          <a:ext cx="1236850" cy="1195116"/>
        </a:xfrm>
        <a:prstGeom prst="rect">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704007-CAD4-430A-A08D-94301B7AC667}">
      <dsp:nvSpPr>
        <dsp:cNvPr id="0" name=""/>
        <dsp:cNvSpPr/>
      </dsp:nvSpPr>
      <dsp:spPr>
        <a:xfrm>
          <a:off x="4855345" y="4567451"/>
          <a:ext cx="1236850" cy="357375"/>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5720" tIns="15240" rIns="45720" bIns="0" numCol="1" spcCol="1270" anchor="b" anchorCtr="0">
          <a:noAutofit/>
        </a:bodyPr>
        <a:lstStyle/>
        <a:p>
          <a:pPr lvl="0" algn="r" defTabSz="1066800">
            <a:lnSpc>
              <a:spcPct val="90000"/>
            </a:lnSpc>
            <a:spcBef>
              <a:spcPct val="0"/>
            </a:spcBef>
            <a:spcAft>
              <a:spcPct val="35000"/>
            </a:spcAft>
          </a:pPr>
          <a:endParaRPr lang="pt-BR" sz="2400" kern="1200"/>
        </a:p>
      </dsp:txBody>
      <dsp:txXfrm>
        <a:off x="4855345" y="4567451"/>
        <a:ext cx="1236850" cy="357375"/>
      </dsp:txXfrm>
    </dsp:sp>
    <dsp:sp modelId="{81A34A19-2032-460B-BDF5-72FF20381FFC}">
      <dsp:nvSpPr>
        <dsp:cNvPr id="0" name=""/>
        <dsp:cNvSpPr/>
      </dsp:nvSpPr>
      <dsp:spPr>
        <a:xfrm>
          <a:off x="1885695" y="3646037"/>
          <a:ext cx="1427972" cy="808505"/>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17000" b="-1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23C9AF-4105-4EE0-9AA9-9759097DE11B}">
      <dsp:nvSpPr>
        <dsp:cNvPr id="0" name=""/>
        <dsp:cNvSpPr/>
      </dsp:nvSpPr>
      <dsp:spPr>
        <a:xfrm>
          <a:off x="1566653" y="3458669"/>
          <a:ext cx="2069686" cy="1187776"/>
        </a:xfrm>
        <a:prstGeom prst="rect">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362050-ABB3-4A4E-9077-1ED89F8DE539}">
      <dsp:nvSpPr>
        <dsp:cNvPr id="0" name=""/>
        <dsp:cNvSpPr/>
      </dsp:nvSpPr>
      <dsp:spPr>
        <a:xfrm>
          <a:off x="1969160" y="4018030"/>
          <a:ext cx="1264671" cy="357375"/>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5720" tIns="15240" rIns="45720" bIns="0" numCol="1" spcCol="1270" anchor="b" anchorCtr="0">
          <a:noAutofit/>
        </a:bodyPr>
        <a:lstStyle/>
        <a:p>
          <a:pPr lvl="0" algn="r" defTabSz="1066800">
            <a:lnSpc>
              <a:spcPct val="90000"/>
            </a:lnSpc>
            <a:spcBef>
              <a:spcPct val="0"/>
            </a:spcBef>
            <a:spcAft>
              <a:spcPct val="35000"/>
            </a:spcAft>
          </a:pPr>
          <a:endParaRPr lang="pt-BR" sz="2400" kern="1200" dirty="0"/>
        </a:p>
      </dsp:txBody>
      <dsp:txXfrm>
        <a:off x="1969160" y="4018030"/>
        <a:ext cx="1264671" cy="3573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9453B-CED9-420E-B23E-F91E047420AA}">
      <dsp:nvSpPr>
        <dsp:cNvPr id="0" name=""/>
        <dsp:cNvSpPr/>
      </dsp:nvSpPr>
      <dsp:spPr>
        <a:xfrm>
          <a:off x="0" y="1353308"/>
          <a:ext cx="3067153" cy="3067153"/>
        </a:xfrm>
        <a:prstGeom prst="ellipse">
          <a:avLst/>
        </a:prstGeom>
        <a:blipFill rotWithShape="0">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4D8F20-66CE-454B-92B2-DDB676003EED}">
      <dsp:nvSpPr>
        <dsp:cNvPr id="0" name=""/>
        <dsp:cNvSpPr/>
      </dsp:nvSpPr>
      <dsp:spPr>
        <a:xfrm>
          <a:off x="613430" y="1966739"/>
          <a:ext cx="1840292" cy="1840292"/>
        </a:xfrm>
        <a:prstGeom prst="ellipse">
          <a:avLst/>
        </a:prstGeom>
        <a:blipFill rotWithShape="0">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AD75D8-5A1C-48E0-8473-5929F785A013}">
      <dsp:nvSpPr>
        <dsp:cNvPr id="0" name=""/>
        <dsp:cNvSpPr/>
      </dsp:nvSpPr>
      <dsp:spPr>
        <a:xfrm>
          <a:off x="1226861" y="2580170"/>
          <a:ext cx="613430" cy="613430"/>
        </a:xfrm>
        <a:prstGeom prst="ellipse">
          <a:avLst/>
        </a:prstGeom>
        <a:blipFill rotWithShape="0">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D60690-9797-479F-B737-115904EC4B8F}">
      <dsp:nvSpPr>
        <dsp:cNvPr id="0" name=""/>
        <dsp:cNvSpPr/>
      </dsp:nvSpPr>
      <dsp:spPr>
        <a:xfrm>
          <a:off x="3578346" y="330924"/>
          <a:ext cx="1533576" cy="894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33020" rIns="33020" bIns="33020" numCol="1" spcCol="1270" anchor="ctr" anchorCtr="0">
          <a:noAutofit/>
        </a:bodyPr>
        <a:lstStyle/>
        <a:p>
          <a:pPr lvl="0" algn="l" defTabSz="1155700">
            <a:lnSpc>
              <a:spcPct val="90000"/>
            </a:lnSpc>
            <a:spcBef>
              <a:spcPct val="0"/>
            </a:spcBef>
            <a:spcAft>
              <a:spcPct val="35000"/>
            </a:spcAft>
          </a:pPr>
          <a:r>
            <a:rPr lang="pt-BR" sz="2600" b="1" kern="1200" dirty="0" smtClean="0"/>
            <a:t>Sujeito Eclesial</a:t>
          </a:r>
          <a:endParaRPr lang="pt-BR" sz="2600" b="1" kern="1200" dirty="0"/>
        </a:p>
      </dsp:txBody>
      <dsp:txXfrm>
        <a:off x="3578346" y="330924"/>
        <a:ext cx="1533576" cy="894586"/>
      </dsp:txXfrm>
    </dsp:sp>
    <dsp:sp modelId="{78228DE0-69FB-45D6-BA5D-DEE3D9ACA142}">
      <dsp:nvSpPr>
        <dsp:cNvPr id="0" name=""/>
        <dsp:cNvSpPr/>
      </dsp:nvSpPr>
      <dsp:spPr>
        <a:xfrm>
          <a:off x="3194951" y="778217"/>
          <a:ext cx="38339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F5EE60-6ECB-415C-B7E7-379F59BC8762}">
      <dsp:nvSpPr>
        <dsp:cNvPr id="0" name=""/>
        <dsp:cNvSpPr/>
      </dsp:nvSpPr>
      <dsp:spPr>
        <a:xfrm rot="5400000">
          <a:off x="1309419" y="1002886"/>
          <a:ext cx="2108157" cy="1659841"/>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83DFE0-116D-4BE1-A12F-23BFB2D389DC}">
      <dsp:nvSpPr>
        <dsp:cNvPr id="0" name=""/>
        <dsp:cNvSpPr/>
      </dsp:nvSpPr>
      <dsp:spPr>
        <a:xfrm>
          <a:off x="3578346" y="1225510"/>
          <a:ext cx="1533576" cy="894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33020" rIns="33020" bIns="33020" numCol="1" spcCol="1270" anchor="ctr" anchorCtr="0">
          <a:noAutofit/>
        </a:bodyPr>
        <a:lstStyle/>
        <a:p>
          <a:pPr lvl="0" algn="l" defTabSz="1155700">
            <a:lnSpc>
              <a:spcPct val="90000"/>
            </a:lnSpc>
            <a:spcBef>
              <a:spcPct val="0"/>
            </a:spcBef>
            <a:spcAft>
              <a:spcPct val="35000"/>
            </a:spcAft>
          </a:pPr>
          <a:r>
            <a:rPr lang="pt-BR" sz="2600" b="1" kern="1200" dirty="0" smtClean="0"/>
            <a:t>Povo de Deus</a:t>
          </a:r>
          <a:endParaRPr lang="pt-BR" sz="2600" b="1" kern="1200" dirty="0"/>
        </a:p>
      </dsp:txBody>
      <dsp:txXfrm>
        <a:off x="3578346" y="1225510"/>
        <a:ext cx="1533576" cy="894586"/>
      </dsp:txXfrm>
    </dsp:sp>
    <dsp:sp modelId="{3A400849-FD4A-49F7-8379-8FA1EE9DC35B}">
      <dsp:nvSpPr>
        <dsp:cNvPr id="0" name=""/>
        <dsp:cNvSpPr/>
      </dsp:nvSpPr>
      <dsp:spPr>
        <a:xfrm>
          <a:off x="3194951" y="1672804"/>
          <a:ext cx="38339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281CD2-3725-4BC2-9C60-008280C09DD1}">
      <dsp:nvSpPr>
        <dsp:cNvPr id="0" name=""/>
        <dsp:cNvSpPr/>
      </dsp:nvSpPr>
      <dsp:spPr>
        <a:xfrm rot="5400000">
          <a:off x="1761926" y="1883517"/>
          <a:ext cx="1642767" cy="1220216"/>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51947E-D663-42F4-942A-86A9DD759AFE}">
      <dsp:nvSpPr>
        <dsp:cNvPr id="0" name=""/>
        <dsp:cNvSpPr/>
      </dsp:nvSpPr>
      <dsp:spPr>
        <a:xfrm>
          <a:off x="3578346" y="2120097"/>
          <a:ext cx="1533576" cy="894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33020" rIns="33020" bIns="33020" numCol="1" spcCol="1270" anchor="ctr" anchorCtr="0">
          <a:noAutofit/>
        </a:bodyPr>
        <a:lstStyle/>
        <a:p>
          <a:pPr lvl="0" algn="l" defTabSz="1155700">
            <a:lnSpc>
              <a:spcPct val="90000"/>
            </a:lnSpc>
            <a:spcBef>
              <a:spcPct val="0"/>
            </a:spcBef>
            <a:spcAft>
              <a:spcPct val="35000"/>
            </a:spcAft>
          </a:pPr>
          <a:r>
            <a:rPr lang="pt-BR" sz="2600" b="1" kern="1200" dirty="0" smtClean="0"/>
            <a:t>Reino de Deus</a:t>
          </a:r>
          <a:endParaRPr lang="pt-BR" sz="2600" b="1" kern="1200" dirty="0"/>
        </a:p>
      </dsp:txBody>
      <dsp:txXfrm>
        <a:off x="3578346" y="2120097"/>
        <a:ext cx="1533576" cy="894586"/>
      </dsp:txXfrm>
    </dsp:sp>
    <dsp:sp modelId="{F3362CA2-B365-4888-A901-B81ECB65BBA1}">
      <dsp:nvSpPr>
        <dsp:cNvPr id="0" name=""/>
        <dsp:cNvSpPr/>
      </dsp:nvSpPr>
      <dsp:spPr>
        <a:xfrm>
          <a:off x="3194951" y="2567390"/>
          <a:ext cx="38339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84E07C-D628-4686-ABC9-A085D753E992}">
      <dsp:nvSpPr>
        <dsp:cNvPr id="0" name=""/>
        <dsp:cNvSpPr/>
      </dsp:nvSpPr>
      <dsp:spPr>
        <a:xfrm rot="5400000">
          <a:off x="2214996" y="2763432"/>
          <a:ext cx="1173697" cy="78059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Lista de Imagens Radiais"/>
  <dgm:desc val="Use para mostrar as relações com uma ideia central. A forma de Nível 1 contém texto, e todas as formas de Nível 2 contêm uma imagem com o texto correspondente. Limitado a quatro imagens de Nível 2.  As imagens não utilizadas não serão exibidas, mas permanecerão disponíveis se você alternar os layouts. Funciona melhor com uma pequena quantidade de texto de Nível 2."/>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ThemePictureAccent">
  <dgm:title val="Ênfase na Imagem de Tema"/>
  <dgm:desc val="Use para mostrar um grupo de imagens, sendo que a primeira imagem é centralizada e é a maior. Pode conter até seis imagens de Nível 1. As imagens não utilizadas não serão exibidas, mas permanecerão disponíveis se você alternar os layouts.  Funciona melhor com pequenas quantidades de texto."/>
  <dgm:catLst>
    <dgm:cat type="picture" pri="13250"/>
    <dgm:cat type="officeonline" pri="4000"/>
  </dgm:catLst>
  <dgm:sampData>
    <dgm:dataModel>
      <dgm:ptLst>
        <dgm:pt modelId="0" type="doc"/>
        <dgm:pt modelId="10">
          <dgm:prSet phldr="1"/>
        </dgm:pt>
        <dgm:pt modelId="20">
          <dgm:prSet phldr="1"/>
        </dgm:pt>
        <dgm:pt modelId="30">
          <dgm:prSet phldr="1"/>
        </dgm:pt>
        <dgm:pt modelId="40">
          <dgm:prSet phldr="1"/>
        </dgm:pt>
        <dgm:pt modelId="50">
          <dgm:prSet phldr="1"/>
        </dgm:pt>
        <dgm:pt modelId="60">
          <dgm:prSet phldr="1"/>
        </dgm:pt>
      </dgm:ptLst>
      <dgm:cxnLst>
        <dgm:cxn modelId="70" srcId="0" destId="10" srcOrd="0" destOrd="0"/>
        <dgm:cxn modelId="80" srcId="0" destId="20" srcOrd="1" destOrd="0"/>
        <dgm:cxn modelId="90" srcId="0" destId="30" srcOrd="2" destOrd="0"/>
        <dgm:cxn modelId="100" srcId="0" destId="40" srcOrd="3" destOrd="0"/>
        <dgm:cxn modelId="110" srcId="0" destId="50" srcOrd="4" destOrd="0"/>
        <dgm:cxn modelId="120" srcId="0" destId="60" srcOrd="5"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6"/>
      <dgm:chPref val="6"/>
      <dgm:dir/>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5" axis="ch" ptType="node" func="cnt" op="equ" val="2">
            <dgm:alg type="composite">
              <dgm:param type="ar" val="0.9528"/>
            </dgm:alg>
            <dgm:constrLst>
              <dgm:constr type="primFontSz" for="des" forName="Text1" val="65"/>
              <dgm:constr type="primFontSz" for="des" forName="Text2" refType="primFontSz" refFor="des" refForName="Text1" op="equ"/>
              <dgm:constr type="l" for="ch" forName="Image1" refType="w" fact="0"/>
              <dgm:constr type="t" for="ch" forName="Image1" refType="h" fact="0.4119"/>
              <dgm:constr type="w" for="ch" forName="Image1" refType="w" fact="0.997"/>
              <dgm:constr type="h" for="ch" forName="Image1" refType="h" fact="0.5881"/>
              <dgm:constr type="l" for="ch" forName="Accent1" refType="w" fact="0.049"/>
              <dgm:constr type="t" for="ch" forName="Accent1" refType="h" fact="0.4563"/>
              <dgm:constr type="w" for="ch" forName="Accent1" refType="w" fact="0.9008"/>
              <dgm:constr type="h" for="ch" forName="Accent1" refType="h" fact="0.4958"/>
              <dgm:constr type="l" for="ch" forName="Image2" refType="w" fact="0.6099"/>
              <dgm:constr type="t" for="ch" forName="Image2" refType="h" fact="0"/>
              <dgm:constr type="w" for="ch" forName="Image2" refType="w" fact="0.3901"/>
              <dgm:constr type="h" for="ch" forName="Image2" refType="h" fact="0.3806"/>
              <dgm:constr type="l" for="ch" forName="Accent2" refType="w" fact="0.6338"/>
              <dgm:constr type="t" for="ch" forName="Accent2" refType="h" fact="0.0231"/>
              <dgm:constr type="w" for="ch" forName="Accent2" refType="w" fact="0.3418"/>
              <dgm:constr type="h" for="ch" forName="Accent2" refType="h" fact="0.3343"/>
              <dgm:constr type="l" for="ch" forName="Text1" refType="w" fact="0.049"/>
              <dgm:constr type="t" for="ch" forName="Text1" refType="h" fact="0.8032"/>
              <dgm:constr type="w" for="ch" forName="Text1" refType="w" fact="0.9008"/>
              <dgm:constr type="h" for="ch" forName="Text1" refType="h" fact="0.1499"/>
              <dgm:constr type="l" for="ch" forName="Text2" refType="w" fact="0.6335"/>
              <dgm:constr type="t" for="ch" forName="Text2" refType="h" fact="0.2575"/>
              <dgm:constr type="w" for="ch" forName="Text2" refType="w" fact="0.3418"/>
              <dgm:constr type="h" for="ch" forName="Text2" refType="h" fact="0.0999"/>
            </dgm:constrLst>
          </dgm:if>
          <dgm:if name="Name6"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l" for="ch" forName="Image1" refType="w" fact="0"/>
              <dgm:constr type="t" for="ch" forName="Image1" refType="h" fact="0.4119"/>
              <dgm:constr type="w" for="ch" forName="Image1" refType="w" fact="0.6627"/>
              <dgm:constr type="h" for="ch" forName="Image1" refType="h" fact="0.5881"/>
              <dgm:constr type="l" for="ch" forName="Accent1" refType="w" fact="0.0326"/>
              <dgm:constr type="t" for="ch" forName="Accent1" refType="h" fact="0.4563"/>
              <dgm:constr type="w" for="ch" forName="Accent1" refType="w" fact="0.5988"/>
              <dgm:constr type="h" for="ch" forName="Accent1" refType="h" fact="0.4958"/>
              <dgm:constr type="l" for="ch" forName="Image3" refType="w" fact="0.6846"/>
              <dgm:constr type="t" for="ch" forName="Image3" refType="h" fact="0.6397"/>
              <dgm:constr type="w" for="ch" forName="Image3" refType="w" fact="0.3154"/>
              <dgm:constr type="h" for="ch" forName="Image3" refType="h" fact="0.2805"/>
              <dgm:constr type="l" for="ch" forName="Accent3" refType="w" fact="0.7006"/>
              <dgm:constr type="t" for="ch" forName="Accent3" refType="h" fact="0.6629"/>
              <dgm:constr type="w" for="ch" forName="Accent3" refType="w" fact="0.2833"/>
              <dgm:constr type="h" for="ch" forName="Accent3" refType="h" fact="0.2344"/>
              <dgm:constr type="l" for="ch" forName="Image2" refType="w" fact="0.4054"/>
              <dgm:constr type="t" for="ch" forName="Image2" refType="h" fact="0"/>
              <dgm:constr type="w" for="ch" forName="Image2" refType="w" fact="0.2593"/>
              <dgm:constr type="h" for="ch" forName="Image2" refType="h" fact="0.3806"/>
              <dgm:constr type="l" for="ch" forName="Accent2" refType="w" fact="0.4213"/>
              <dgm:constr type="t" for="ch" forName="Accent2" refType="h" fact="0.0231"/>
              <dgm:constr type="w" for="ch" forName="Accent2" refType="w" fact="0.2272"/>
              <dgm:constr type="h" for="ch" forName="Accent2" refType="h" fact="0.3343"/>
              <dgm:constr type="l" for="ch" forName="Text1" refType="w" fact="0.0326"/>
              <dgm:constr type="t" for="ch" forName="Text1" refType="h" fact="0.8032"/>
              <dgm:constr type="w" for="ch" forName="Text1" refType="w" fact="0.5988"/>
              <dgm:constr type="h" for="ch" forName="Text1" refType="h" fact="0.1499"/>
              <dgm:constr type="l" for="ch" forName="Text2" refType="w" fact="0.4211"/>
              <dgm:constr type="t" for="ch" forName="Text2" refType="h" fact="0.2575"/>
              <dgm:constr type="w" for="ch" forName="Text2" refType="w" fact="0.2272"/>
              <dgm:constr type="h" for="ch" forName="Text2" refType="h" fact="0.0999"/>
              <dgm:constr type="l" for="ch" forName="Text3" refType="w" fact="0.7006"/>
              <dgm:constr type="t" for="ch" forName="Text3" refType="h" fact="0.7974"/>
              <dgm:constr type="w" for="ch" forName="Text3" refType="w" fact="0.2833"/>
              <dgm:constr type="h" for="ch" forName="Text3" refType="h" fact="0.0999"/>
            </dgm:constrLst>
          </dgm:if>
          <dgm:if name="Name7"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l" for="ch" forName="Image1" refType="w" fact="0.1498"/>
              <dgm:constr type="t" for="ch" forName="Image1" refType="h" fact="0.4119"/>
              <dgm:constr type="w" for="ch" forName="Image1" refType="w" fact="0.5634"/>
              <dgm:constr type="h" for="ch" forName="Image1" refType="h" fact="0.5881"/>
              <dgm:constr type="l" for="ch" forName="Accent1" refType="w" fact="0.1774"/>
              <dgm:constr type="t" for="ch" forName="Accent1" refType="h" fact="0.4563"/>
              <dgm:constr type="w" for="ch" forName="Accent1" refType="w" fact="0.5091"/>
              <dgm:constr type="h" for="ch" forName="Accent1" refType="h" fact="0.4958"/>
              <dgm:constr type="l" for="ch" forName="Image4" refType="w" fact="0"/>
              <dgm:constr type="t" for="ch" forName="Image4" refType="h" fact="0.7601"/>
              <dgm:constr type="w" for="ch" forName="Image4" refType="w" fact="0.1316"/>
              <dgm:constr type="h" for="ch" forName="Image4" refType="h" fact="0.2262"/>
              <dgm:constr type="l" for="ch" forName="Accent4" refType="w" fact="0.0136"/>
              <dgm:constr type="t" for="ch" forName="Accent4" refType="h" fact="0.7839"/>
              <dgm:constr type="w" for="ch" forName="Accent4" refType="w" fact="0.1045"/>
              <dgm:constr type="h" for="ch" forName="Accent4" refType="h" fact="0.1806"/>
              <dgm:constr type="l" for="ch" forName="Image3" refType="w" fact="0.7318"/>
              <dgm:constr type="t" for="ch" forName="Image3" refType="h" fact="0.6397"/>
              <dgm:constr type="w" for="ch" forName="Image3" refType="w" fact="0.2682"/>
              <dgm:constr type="h" for="ch" forName="Image3" refType="h" fact="0.2805"/>
              <dgm:constr type="l" for="ch" forName="Accent3" refType="w" fact="0.7455"/>
              <dgm:constr type="t" for="ch" forName="Accent3" refType="h" fact="0.6629"/>
              <dgm:constr type="w" for="ch" forName="Accent3" refType="w" fact="0.2409"/>
              <dgm:constr type="h" for="ch" forName="Accent3" refType="h" fact="0.2344"/>
              <dgm:constr type="l" for="ch" forName="Image2" refType="w" fact="0.4944"/>
              <dgm:constr type="t" for="ch" forName="Image2" refType="h" fact="0"/>
              <dgm:constr type="w" for="ch" forName="Image2" refType="w" fact="0.2205"/>
              <dgm:constr type="h" for="ch" forName="Image2" refType="h" fact="0.3806"/>
              <dgm:constr type="l" for="ch" forName="Accent2" refType="w" fact="0.508"/>
              <dgm:constr type="t" for="ch" forName="Accent2" refType="h" fact="0.0231"/>
              <dgm:constr type="w" for="ch" forName="Accent2" refType="w" fact="0.1932"/>
              <dgm:constr type="h" for="ch" forName="Accent2" refType="h" fact="0.3343"/>
              <dgm:constr type="l" for="ch" forName="Text1" refType="w" fact="0.1774"/>
              <dgm:constr type="t" for="ch" forName="Text1" refType="h" fact="0.8032"/>
              <dgm:constr type="w" for="ch" forName="Text1" refType="w" fact="0.5091"/>
              <dgm:constr type="h" for="ch" forName="Text1" refType="h" fact="0.1499"/>
              <dgm:constr type="l" for="ch" forName="Text2" refType="w" fact="0.5078"/>
              <dgm:constr type="t" for="ch" forName="Text2" refType="h" fact="0.2575"/>
              <dgm:constr type="w" for="ch" forName="Text2" refType="w" fact="0.1932"/>
              <dgm:constr type="h" for="ch" forName="Text2" refType="h" fact="0.0999"/>
              <dgm:constr type="l" for="ch" forName="Text3" refType="w" fact="0.7455"/>
              <dgm:constr type="t" for="ch" forName="Text3" refType="h" fact="0.7974"/>
              <dgm:constr type="w" for="ch" forName="Text3" refType="w" fact="0.2409"/>
              <dgm:constr type="h" for="ch" forName="Text3" refType="h" fact="0.0999"/>
              <dgm:constr type="l" for="ch" forName="Text4" refType="w" fact="0.0136"/>
              <dgm:constr type="t" for="ch" forName="Text4" refType="h" fact="0.8647"/>
              <dgm:constr type="w" for="ch" forName="Text4" refType="w" fact="0.1045"/>
              <dgm:constr type="h" for="ch" forName="Text4" refType="h" fact="0.0999"/>
            </dgm:constrLst>
          </dgm:if>
          <dgm:if name="Name8"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4" refType="w" fact="0.0136"/>
              <dgm:constr type="t" for="ch" forName="Text4" refType="h" fact="0.6132"/>
              <dgm:constr type="w" for="ch" forName="Text4" refType="w" fact="0.1045"/>
              <dgm:constr type="h" for="ch" forName="Text4" refType="h" fact="0.0709"/>
            </dgm:constrLst>
          </dgm:if>
          <dgm:else name="Name9">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Image6" refType="w" fact="0.151"/>
              <dgm:constr type="t" for="ch" forName="Image6" refType="h" fact="0.7301"/>
              <dgm:constr type="w" for="ch" forName="Image6" refType="w" fact="0.2361"/>
              <dgm:constr type="h" for="ch" forName="Image6" refType="h" fact="0.1604"/>
              <dgm:constr type="l" for="ch" forName="Accent6" refType="w" fact="0.1648"/>
              <dgm:constr type="t" for="ch" forName="Accent6" refType="h" fact="0.7467"/>
              <dgm:constr type="w" for="ch" forName="Accent6" refType="w" fact="0.2091"/>
              <dgm:constr type="h" for="ch" forName="Accent6" refType="h" fact="0.1281"/>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6" refType="w" fact="0.1648"/>
              <dgm:constr type="t" for="ch" forName="Text6" refType="h" fact="0.8039"/>
              <dgm:constr type="w" for="ch" forName="Text6" refType="w" fact="0.2091"/>
              <dgm:constr type="h" for="ch" forName="Text6" refType="h" fact="0.0709"/>
              <dgm:constr type="l" for="ch" forName="Text4" refType="w" fact="0.0136"/>
              <dgm:constr type="t" for="ch" forName="Text4" refType="h" fact="0.6132"/>
              <dgm:constr type="w" for="ch" forName="Text4" refType="w" fact="0.1045"/>
              <dgm:constr type="h" for="ch" forName="Text4" refType="h" fact="0.0709"/>
            </dgm:constrLst>
          </dgm:else>
        </dgm:choose>
      </dgm:if>
      <dgm:else name="Name10">
        <dgm:choose name="Name11">
          <dgm:if name="Name12"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13" axis="ch" ptType="node" func="cnt" op="equ" val="2">
            <dgm:alg type="composite">
              <dgm:param type="ar" val="0.9528"/>
            </dgm:alg>
            <dgm:constrLst>
              <dgm:constr type="primFontSz" for="des" forName="Text1" val="65"/>
              <dgm:constr type="primFontSz" for="des" forName="Text2" refType="primFontSz" refFor="des" refForName="Text1" op="equ"/>
              <dgm:constr type="r" for="ch" forName="Image1" refType="w"/>
              <dgm:constr type="t" for="ch" forName="Image1" refType="h" fact="0.4119"/>
              <dgm:constr type="w" for="ch" forName="Image1" refType="w" fact="0.997"/>
              <dgm:constr type="h" for="ch" forName="Image1" refType="h" fact="0.5881"/>
              <dgm:constr type="r" for="ch" forName="Accent1" refType="w" fact="0.951"/>
              <dgm:constr type="t" for="ch" forName="Accent1" refType="h" fact="0.4563"/>
              <dgm:constr type="w" for="ch" forName="Accent1" refType="w" fact="0.9008"/>
              <dgm:constr type="h" for="ch" forName="Accent1" refType="h" fact="0.4958"/>
              <dgm:constr type="r" for="ch" forName="Image2" refType="w" fact="0.3901"/>
              <dgm:constr type="t" for="ch" forName="Image2" refType="h" fact="0"/>
              <dgm:constr type="w" for="ch" forName="Image2" refType="w" fact="0.3901"/>
              <dgm:constr type="h" for="ch" forName="Image2" refType="h" fact="0.3806"/>
              <dgm:constr type="r" for="ch" forName="Accent2" refType="w" fact="0.3662"/>
              <dgm:constr type="t" for="ch" forName="Accent2" refType="h" fact="0.0231"/>
              <dgm:constr type="w" for="ch" forName="Accent2" refType="w" fact="0.3418"/>
              <dgm:constr type="h" for="ch" forName="Accent2" refType="h" fact="0.3343"/>
              <dgm:constr type="r" for="ch" forName="Text1" refType="w" fact="0.951"/>
              <dgm:constr type="t" for="ch" forName="Text1" refType="h" fact="0.8032"/>
              <dgm:constr type="w" for="ch" forName="Text1" refType="w" fact="0.9008"/>
              <dgm:constr type="h" for="ch" forName="Text1" refType="h" fact="0.1499"/>
              <dgm:constr type="r" for="ch" forName="Text2" refType="w" fact="0.3665"/>
              <dgm:constr type="t" for="ch" forName="Text2" refType="h" fact="0.2575"/>
              <dgm:constr type="w" for="ch" forName="Text2" refType="w" fact="0.3418"/>
              <dgm:constr type="h" for="ch" forName="Text2" refType="h" fact="0.0999"/>
            </dgm:constrLst>
          </dgm:if>
          <dgm:if name="Name14"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r" for="ch" forName="Image1" refType="w"/>
              <dgm:constr type="t" for="ch" forName="Image1" refType="h" fact="0.4119"/>
              <dgm:constr type="w" for="ch" forName="Image1" refType="w" fact="0.6627"/>
              <dgm:constr type="h" for="ch" forName="Image1" refType="h" fact="0.5881"/>
              <dgm:constr type="r" for="ch" forName="Accent1" refType="w" fact="0.9674"/>
              <dgm:constr type="t" for="ch" forName="Accent1" refType="h" fact="0.4563"/>
              <dgm:constr type="w" for="ch" forName="Accent1" refType="w" fact="0.5988"/>
              <dgm:constr type="h" for="ch" forName="Accent1" refType="h" fact="0.4958"/>
              <dgm:constr type="r" for="ch" forName="Image3" refType="w" fact="0.3154"/>
              <dgm:constr type="t" for="ch" forName="Image3" refType="h" fact="0.6397"/>
              <dgm:constr type="w" for="ch" forName="Image3" refType="w" fact="0.3154"/>
              <dgm:constr type="h" for="ch" forName="Image3" refType="h" fact="0.2805"/>
              <dgm:constr type="r" for="ch" forName="Accent3" refType="w" fact="0.2994"/>
              <dgm:constr type="t" for="ch" forName="Accent3" refType="h" fact="0.6629"/>
              <dgm:constr type="w" for="ch" forName="Accent3" refType="w" fact="0.2833"/>
              <dgm:constr type="h" for="ch" forName="Accent3" refType="h" fact="0.2344"/>
              <dgm:constr type="r" for="ch" forName="Image2" refType="w" fact="0.5946"/>
              <dgm:constr type="t" for="ch" forName="Image2" refType="h" fact="0"/>
              <dgm:constr type="w" for="ch" forName="Image2" refType="w" fact="0.2593"/>
              <dgm:constr type="h" for="ch" forName="Image2" refType="h" fact="0.3806"/>
              <dgm:constr type="r" for="ch" forName="Accent2" refType="w" fact="0.5787"/>
              <dgm:constr type="t" for="ch" forName="Accent2" refType="h" fact="0.0231"/>
              <dgm:constr type="w" for="ch" forName="Accent2" refType="w" fact="0.2272"/>
              <dgm:constr type="h" for="ch" forName="Accent2" refType="h" fact="0.3343"/>
              <dgm:constr type="r" for="ch" forName="Text1" refType="w" fact="0.9674"/>
              <dgm:constr type="t" for="ch" forName="Text1" refType="h" fact="0.8032"/>
              <dgm:constr type="w" for="ch" forName="Text1" refType="w" fact="0.5988"/>
              <dgm:constr type="h" for="ch" forName="Text1" refType="h" fact="0.1499"/>
              <dgm:constr type="r" for="ch" forName="Text2" refType="w" fact="0.5789"/>
              <dgm:constr type="t" for="ch" forName="Text2" refType="h" fact="0.2575"/>
              <dgm:constr type="w" for="ch" forName="Text2" refType="w" fact="0.2272"/>
              <dgm:constr type="h" for="ch" forName="Text2" refType="h" fact="0.0999"/>
              <dgm:constr type="r" for="ch" forName="Text3" refType="w" fact="0.2994"/>
              <dgm:constr type="t" for="ch" forName="Text3" refType="h" fact="0.7974"/>
              <dgm:constr type="w" for="ch" forName="Text3" refType="w" fact="0.2833"/>
              <dgm:constr type="h" for="ch" forName="Text3" refType="h" fact="0.0999"/>
            </dgm:constrLst>
          </dgm:if>
          <dgm:if name="Name15"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r" for="ch" forName="Image1" refType="w" fact="0.8502"/>
              <dgm:constr type="t" for="ch" forName="Image1" refType="h" fact="0.4119"/>
              <dgm:constr type="w" for="ch" forName="Image1" refType="w" fact="0.5634"/>
              <dgm:constr type="h" for="ch" forName="Image1" refType="h" fact="0.5881"/>
              <dgm:constr type="r" for="ch" forName="Accent1" refType="w" fact="0.8226"/>
              <dgm:constr type="t" for="ch" forName="Accent1" refType="h" fact="0.4563"/>
              <dgm:constr type="w" for="ch" forName="Accent1" refType="w" fact="0.5091"/>
              <dgm:constr type="h" for="ch" forName="Accent1" refType="h" fact="0.4958"/>
              <dgm:constr type="r" for="ch" forName="Image4" refType="w"/>
              <dgm:constr type="t" for="ch" forName="Image4" refType="h" fact="0.7601"/>
              <dgm:constr type="w" for="ch" forName="Image4" refType="w" fact="0.1316"/>
              <dgm:constr type="h" for="ch" forName="Image4" refType="h" fact="0.2262"/>
              <dgm:constr type="r" for="ch" forName="Accent4" refType="w" fact="0.9864"/>
              <dgm:constr type="t" for="ch" forName="Accent4" refType="h" fact="0.7839"/>
              <dgm:constr type="w" for="ch" forName="Accent4" refType="w" fact="0.1045"/>
              <dgm:constr type="h" for="ch" forName="Accent4" refType="h" fact="0.1806"/>
              <dgm:constr type="r" for="ch" forName="Image3" refType="w" fact="0.2682"/>
              <dgm:constr type="t" for="ch" forName="Image3" refType="h" fact="0.6397"/>
              <dgm:constr type="w" for="ch" forName="Image3" refType="w" fact="0.2682"/>
              <dgm:constr type="h" for="ch" forName="Image3" refType="h" fact="0.2805"/>
              <dgm:constr type="r" for="ch" forName="Accent3" refType="w" fact="0.2545"/>
              <dgm:constr type="t" for="ch" forName="Accent3" refType="h" fact="0.6629"/>
              <dgm:constr type="w" for="ch" forName="Accent3" refType="w" fact="0.2409"/>
              <dgm:constr type="h" for="ch" forName="Accent3" refType="h" fact="0.2344"/>
              <dgm:constr type="r" for="ch" forName="Image2" refType="w" fact="0.5056"/>
              <dgm:constr type="t" for="ch" forName="Image2" refType="h" fact="0"/>
              <dgm:constr type="w" for="ch" forName="Image2" refType="w" fact="0.2205"/>
              <dgm:constr type="h" for="ch" forName="Image2" refType="h" fact="0.3806"/>
              <dgm:constr type="r" for="ch" forName="Accent2" refType="w" fact="0.492"/>
              <dgm:constr type="t" for="ch" forName="Accent2" refType="h" fact="0.0231"/>
              <dgm:constr type="w" for="ch" forName="Accent2" refType="w" fact="0.1932"/>
              <dgm:constr type="h" for="ch" forName="Accent2" refType="h" fact="0.3343"/>
              <dgm:constr type="r" for="ch" forName="Text1" refType="w" fact="0.8226"/>
              <dgm:constr type="t" for="ch" forName="Text1" refType="h" fact="0.8032"/>
              <dgm:constr type="w" for="ch" forName="Text1" refType="w" fact="0.5091"/>
              <dgm:constr type="h" for="ch" forName="Text1" refType="h" fact="0.1499"/>
              <dgm:constr type="r" for="ch" forName="Text2" refType="w" fact="0.4922"/>
              <dgm:constr type="t" for="ch" forName="Text2" refType="h" fact="0.2575"/>
              <dgm:constr type="w" for="ch" forName="Text2" refType="w" fact="0.1932"/>
              <dgm:constr type="h" for="ch" forName="Text2" refType="h" fact="0.0999"/>
              <dgm:constr type="r" for="ch" forName="Text3" refType="w" fact="0.2545"/>
              <dgm:constr type="t" for="ch" forName="Text3" refType="h" fact="0.7974"/>
              <dgm:constr type="w" for="ch" forName="Text3" refType="w" fact="0.2409"/>
              <dgm:constr type="h" for="ch" forName="Text3" refType="h" fact="0.0999"/>
              <dgm:constr type="r" for="ch" forName="Text4" refType="w" fact="0.9864"/>
              <dgm:constr type="t" for="ch" forName="Text4" refType="h" fact="0.8647"/>
              <dgm:constr type="w" for="ch" forName="Text4" refType="w" fact="0.1045"/>
              <dgm:constr type="h" for="ch" forName="Text4" refType="h" fact="0.0999"/>
            </dgm:constrLst>
          </dgm:if>
          <dgm:if name="Name16"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2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4" refType="w" fact="0.9864"/>
              <dgm:constr type="t" for="ch" forName="Text4" refType="h" fact="0.6132"/>
              <dgm:constr type="w" for="ch" forName="Text4" refType="w" fact="0.1045"/>
              <dgm:constr type="h" for="ch" forName="Text4" refType="h" fact="0.0709"/>
            </dgm:constrLst>
          </dgm:if>
          <dgm:else name="Name17">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1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Image6" refType="w" fact="0.849"/>
              <dgm:constr type="t" for="ch" forName="Image6" refType="h" fact="0.7301"/>
              <dgm:constr type="w" for="ch" forName="Image6" refType="w" fact="0.2361"/>
              <dgm:constr type="h" for="ch" forName="Image6" refType="h" fact="0.1604"/>
              <dgm:constr type="r" for="ch" forName="Accent6" refType="w" fact="0.8352"/>
              <dgm:constr type="t" for="ch" forName="Accent6" refType="h" fact="0.7467"/>
              <dgm:constr type="w" for="ch" forName="Accent6" refType="w" fact="0.2091"/>
              <dgm:constr type="h" for="ch" forName="Accent6" refType="h" fact="0.1281"/>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6" refType="w" fact="0.8352"/>
              <dgm:constr type="t" for="ch" forName="Text6" refType="h" fact="0.8039"/>
              <dgm:constr type="w" for="ch" forName="Text6" refType="w" fact="0.2091"/>
              <dgm:constr type="h" for="ch" forName="Text6" refType="h" fact="0.0709"/>
              <dgm:constr type="r" for="ch" forName="Text4" refType="w" fact="0.9864"/>
              <dgm:constr type="t" for="ch" forName="Text4" refType="h" fact="0.6132"/>
              <dgm:constr type="w" for="ch" forName="Text4" refType="w" fact="0.1045"/>
              <dgm:constr type="h" for="ch" forName="Text4" refType="h" fact="0.0709"/>
            </dgm:constrLst>
          </dgm:else>
        </dgm:choose>
      </dgm:else>
    </dgm:choose>
    <dgm:forEach name="wrapper" axis="self" ptType="parTrans">
      <dgm:forEach name="ImageRepeat" axis="self">
        <dgm:layoutNode name="Image" styleLbl="alignImgPlace1">
          <dgm:alg type="sp"/>
          <dgm:shape xmlns:r="http://schemas.openxmlformats.org/officeDocument/2006/relationships" type="rect" r:blip="" blipPhldr="1">
            <dgm:adjLst/>
          </dgm:shape>
          <dgm:presOf/>
        </dgm:layoutNode>
      </dgm:forEach>
      <dgm:forEach name="accentRepeat" axis="self">
        <dgm:layoutNode name="Accent" styleLbl="parChTrans1D1">
          <dgm:alg type="sp"/>
          <dgm:shape xmlns:r="http://schemas.openxmlformats.org/officeDocument/2006/relationships" type="rect" r:blip="">
            <dgm:adjLst/>
          </dgm:shape>
          <dgm:presOf/>
        </dgm:layoutNode>
      </dgm:forEach>
    </dgm:forEach>
    <dgm:forEach name="Name18" axis="ch" ptType="node" cnt="1">
      <dgm:layoutNode name="Image1">
        <dgm:alg type="sp"/>
        <dgm:shape xmlns:r="http://schemas.openxmlformats.org/officeDocument/2006/relationships" r:blip="">
          <dgm:adjLst/>
        </dgm:shape>
        <dgm:presOf/>
        <dgm:forEach name="Name19" ref="ImageRepeat"/>
      </dgm:layoutNode>
      <dgm:layoutNode name="Accent1">
        <dgm:alg type="sp"/>
        <dgm:shape xmlns:r="http://schemas.openxmlformats.org/officeDocument/2006/relationships" r:blip="">
          <dgm:adjLst/>
        </dgm:shape>
        <dgm:presOf/>
        <dgm:constrLst/>
        <dgm:forEach name="Name20" ref="accentRepeat"/>
      </dgm:layoutNode>
      <dgm:layoutNode name="Text1" styleLbl="alignImgPlace1">
        <dgm:varLst>
          <dgm:chMax val="0"/>
          <dgm:chPref val="0"/>
          <dgm:bulletEnabled val="1"/>
        </dgm:varLst>
        <dgm:alg type="tx">
          <dgm:param type="parTxLTRAlign" val="r"/>
          <dgm:param type="shpTxLTRAlignCh" val="r"/>
          <dgm:param type="txAnchorVert" val="b"/>
          <dgm:param type="txAnchorVertCh" val="b"/>
          <dgm:param type="lnSpPar" val="100"/>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1" axis="ch" ptType="node" st="2" cnt="1">
      <dgm:layoutNode name="Image2">
        <dgm:alg type="sp"/>
        <dgm:shape xmlns:r="http://schemas.openxmlformats.org/officeDocument/2006/relationships" r:blip="">
          <dgm:adjLst/>
        </dgm:shape>
        <dgm:presOf/>
        <dgm:forEach name="Name22" ref="ImageRepeat"/>
      </dgm:layoutNode>
      <dgm:layoutNode name="Accent2">
        <dgm:alg type="sp"/>
        <dgm:shape xmlns:r="http://schemas.openxmlformats.org/officeDocument/2006/relationships" r:blip="">
          <dgm:adjLst/>
        </dgm:shape>
        <dgm:presOf/>
        <dgm:constrLst/>
        <dgm:forEach name="Name23" ref="accentRepeat"/>
      </dgm:layoutNode>
      <dgm:layoutNode name="Text2"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4" axis="ch" ptType="node" st="3" cnt="1">
      <dgm:layoutNode name="Image3">
        <dgm:alg type="sp"/>
        <dgm:shape xmlns:r="http://schemas.openxmlformats.org/officeDocument/2006/relationships" r:blip="">
          <dgm:adjLst/>
        </dgm:shape>
        <dgm:presOf/>
        <dgm:forEach name="Name25" ref="ImageRepeat"/>
      </dgm:layoutNode>
      <dgm:layoutNode name="Accent3">
        <dgm:alg type="sp"/>
        <dgm:shape xmlns:r="http://schemas.openxmlformats.org/officeDocument/2006/relationships" r:blip="">
          <dgm:adjLst/>
        </dgm:shape>
        <dgm:presOf/>
        <dgm:constrLst/>
        <dgm:forEach name="Name26" ref="accentRepeat"/>
      </dgm:layoutNode>
      <dgm:layoutNode name="Text3"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7" axis="ch" ptType="node" st="4" cnt="1">
      <dgm:layoutNode name="Image4">
        <dgm:alg type="sp"/>
        <dgm:shape xmlns:r="http://schemas.openxmlformats.org/officeDocument/2006/relationships" r:blip="">
          <dgm:adjLst/>
        </dgm:shape>
        <dgm:presOf/>
        <dgm:forEach name="Name28" ref="ImageRepeat"/>
      </dgm:layoutNode>
      <dgm:layoutNode name="Accent4">
        <dgm:alg type="sp"/>
        <dgm:shape xmlns:r="http://schemas.openxmlformats.org/officeDocument/2006/relationships" r:blip="">
          <dgm:adjLst/>
        </dgm:shape>
        <dgm:presOf/>
        <dgm:constrLst/>
        <dgm:forEach name="Name29" ref="accentRepeat"/>
      </dgm:layoutNode>
      <dgm:layoutNode name="Text4"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0" axis="ch" ptType="node" st="5" cnt="1">
      <dgm:layoutNode name="Image5">
        <dgm:alg type="sp"/>
        <dgm:shape xmlns:r="http://schemas.openxmlformats.org/officeDocument/2006/relationships" r:blip="">
          <dgm:adjLst/>
        </dgm:shape>
        <dgm:presOf/>
        <dgm:forEach name="Name31" ref="ImageRepeat"/>
      </dgm:layoutNode>
      <dgm:layoutNode name="Accent5">
        <dgm:alg type="sp"/>
        <dgm:shape xmlns:r="http://schemas.openxmlformats.org/officeDocument/2006/relationships" r:blip="">
          <dgm:adjLst/>
        </dgm:shape>
        <dgm:presOf/>
        <dgm:constrLst/>
        <dgm:forEach name="Name32" ref="accentRepeat"/>
      </dgm:layoutNode>
      <dgm:layoutNode name="Text5"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3" axis="ch" ptType="node" st="6" cnt="1">
      <dgm:layoutNode name="Image6">
        <dgm:alg type="sp"/>
        <dgm:shape xmlns:r="http://schemas.openxmlformats.org/officeDocument/2006/relationships" r:blip="">
          <dgm:adjLst/>
        </dgm:shape>
        <dgm:presOf/>
        <dgm:forEach name="Name34" ref="ImageRepeat"/>
      </dgm:layoutNode>
      <dgm:layoutNode name="Accent6">
        <dgm:alg type="sp"/>
        <dgm:shape xmlns:r="http://schemas.openxmlformats.org/officeDocument/2006/relationships" r:blip="">
          <dgm:adjLst/>
        </dgm:shape>
        <dgm:presOf/>
        <dgm:constrLst/>
        <dgm:forEach name="Name35" ref="accentRepeat"/>
      </dgm:layoutNode>
      <dgm:layoutNode name="Text6"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ThemePictureAccent">
  <dgm:title val="Ênfase na Imagem de Tema"/>
  <dgm:desc val="Use para mostrar um grupo de imagens, sendo que a primeira imagem é centralizada e é a maior. Pode conter até seis imagens de Nível 1. As imagens não utilizadas não serão exibidas, mas permanecerão disponíveis se você alternar os layouts.  Funciona melhor com pequenas quantidades de texto."/>
  <dgm:catLst>
    <dgm:cat type="picture" pri="13250"/>
    <dgm:cat type="officeonline" pri="4000"/>
  </dgm:catLst>
  <dgm:sampData>
    <dgm:dataModel>
      <dgm:ptLst>
        <dgm:pt modelId="0" type="doc"/>
        <dgm:pt modelId="10">
          <dgm:prSet phldr="1"/>
        </dgm:pt>
        <dgm:pt modelId="20">
          <dgm:prSet phldr="1"/>
        </dgm:pt>
        <dgm:pt modelId="30">
          <dgm:prSet phldr="1"/>
        </dgm:pt>
        <dgm:pt modelId="40">
          <dgm:prSet phldr="1"/>
        </dgm:pt>
        <dgm:pt modelId="50">
          <dgm:prSet phldr="1"/>
        </dgm:pt>
        <dgm:pt modelId="60">
          <dgm:prSet phldr="1"/>
        </dgm:pt>
      </dgm:ptLst>
      <dgm:cxnLst>
        <dgm:cxn modelId="70" srcId="0" destId="10" srcOrd="0" destOrd="0"/>
        <dgm:cxn modelId="80" srcId="0" destId="20" srcOrd="1" destOrd="0"/>
        <dgm:cxn modelId="90" srcId="0" destId="30" srcOrd="2" destOrd="0"/>
        <dgm:cxn modelId="100" srcId="0" destId="40" srcOrd="3" destOrd="0"/>
        <dgm:cxn modelId="110" srcId="0" destId="50" srcOrd="4" destOrd="0"/>
        <dgm:cxn modelId="120" srcId="0" destId="60" srcOrd="5"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6"/>
      <dgm:chPref val="6"/>
      <dgm:dir/>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5" axis="ch" ptType="node" func="cnt" op="equ" val="2">
            <dgm:alg type="composite">
              <dgm:param type="ar" val="0.9528"/>
            </dgm:alg>
            <dgm:constrLst>
              <dgm:constr type="primFontSz" for="des" forName="Text1" val="65"/>
              <dgm:constr type="primFontSz" for="des" forName="Text2" refType="primFontSz" refFor="des" refForName="Text1" op="equ"/>
              <dgm:constr type="l" for="ch" forName="Image1" refType="w" fact="0"/>
              <dgm:constr type="t" for="ch" forName="Image1" refType="h" fact="0.4119"/>
              <dgm:constr type="w" for="ch" forName="Image1" refType="w" fact="0.997"/>
              <dgm:constr type="h" for="ch" forName="Image1" refType="h" fact="0.5881"/>
              <dgm:constr type="l" for="ch" forName="Accent1" refType="w" fact="0.049"/>
              <dgm:constr type="t" for="ch" forName="Accent1" refType="h" fact="0.4563"/>
              <dgm:constr type="w" for="ch" forName="Accent1" refType="w" fact="0.9008"/>
              <dgm:constr type="h" for="ch" forName="Accent1" refType="h" fact="0.4958"/>
              <dgm:constr type="l" for="ch" forName="Image2" refType="w" fact="0.6099"/>
              <dgm:constr type="t" for="ch" forName="Image2" refType="h" fact="0"/>
              <dgm:constr type="w" for="ch" forName="Image2" refType="w" fact="0.3901"/>
              <dgm:constr type="h" for="ch" forName="Image2" refType="h" fact="0.3806"/>
              <dgm:constr type="l" for="ch" forName="Accent2" refType="w" fact="0.6338"/>
              <dgm:constr type="t" for="ch" forName="Accent2" refType="h" fact="0.0231"/>
              <dgm:constr type="w" for="ch" forName="Accent2" refType="w" fact="0.3418"/>
              <dgm:constr type="h" for="ch" forName="Accent2" refType="h" fact="0.3343"/>
              <dgm:constr type="l" for="ch" forName="Text1" refType="w" fact="0.049"/>
              <dgm:constr type="t" for="ch" forName="Text1" refType="h" fact="0.8032"/>
              <dgm:constr type="w" for="ch" forName="Text1" refType="w" fact="0.9008"/>
              <dgm:constr type="h" for="ch" forName="Text1" refType="h" fact="0.1499"/>
              <dgm:constr type="l" for="ch" forName="Text2" refType="w" fact="0.6335"/>
              <dgm:constr type="t" for="ch" forName="Text2" refType="h" fact="0.2575"/>
              <dgm:constr type="w" for="ch" forName="Text2" refType="w" fact="0.3418"/>
              <dgm:constr type="h" for="ch" forName="Text2" refType="h" fact="0.0999"/>
            </dgm:constrLst>
          </dgm:if>
          <dgm:if name="Name6"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l" for="ch" forName="Image1" refType="w" fact="0"/>
              <dgm:constr type="t" for="ch" forName="Image1" refType="h" fact="0.4119"/>
              <dgm:constr type="w" for="ch" forName="Image1" refType="w" fact="0.6627"/>
              <dgm:constr type="h" for="ch" forName="Image1" refType="h" fact="0.5881"/>
              <dgm:constr type="l" for="ch" forName="Accent1" refType="w" fact="0.0326"/>
              <dgm:constr type="t" for="ch" forName="Accent1" refType="h" fact="0.4563"/>
              <dgm:constr type="w" for="ch" forName="Accent1" refType="w" fact="0.5988"/>
              <dgm:constr type="h" for="ch" forName="Accent1" refType="h" fact="0.4958"/>
              <dgm:constr type="l" for="ch" forName="Image3" refType="w" fact="0.6846"/>
              <dgm:constr type="t" for="ch" forName="Image3" refType="h" fact="0.6397"/>
              <dgm:constr type="w" for="ch" forName="Image3" refType="w" fact="0.3154"/>
              <dgm:constr type="h" for="ch" forName="Image3" refType="h" fact="0.2805"/>
              <dgm:constr type="l" for="ch" forName="Accent3" refType="w" fact="0.7006"/>
              <dgm:constr type="t" for="ch" forName="Accent3" refType="h" fact="0.6629"/>
              <dgm:constr type="w" for="ch" forName="Accent3" refType="w" fact="0.2833"/>
              <dgm:constr type="h" for="ch" forName="Accent3" refType="h" fact="0.2344"/>
              <dgm:constr type="l" for="ch" forName="Image2" refType="w" fact="0.4054"/>
              <dgm:constr type="t" for="ch" forName="Image2" refType="h" fact="0"/>
              <dgm:constr type="w" for="ch" forName="Image2" refType="w" fact="0.2593"/>
              <dgm:constr type="h" for="ch" forName="Image2" refType="h" fact="0.3806"/>
              <dgm:constr type="l" for="ch" forName="Accent2" refType="w" fact="0.4213"/>
              <dgm:constr type="t" for="ch" forName="Accent2" refType="h" fact="0.0231"/>
              <dgm:constr type="w" for="ch" forName="Accent2" refType="w" fact="0.2272"/>
              <dgm:constr type="h" for="ch" forName="Accent2" refType="h" fact="0.3343"/>
              <dgm:constr type="l" for="ch" forName="Text1" refType="w" fact="0.0326"/>
              <dgm:constr type="t" for="ch" forName="Text1" refType="h" fact="0.8032"/>
              <dgm:constr type="w" for="ch" forName="Text1" refType="w" fact="0.5988"/>
              <dgm:constr type="h" for="ch" forName="Text1" refType="h" fact="0.1499"/>
              <dgm:constr type="l" for="ch" forName="Text2" refType="w" fact="0.4211"/>
              <dgm:constr type="t" for="ch" forName="Text2" refType="h" fact="0.2575"/>
              <dgm:constr type="w" for="ch" forName="Text2" refType="w" fact="0.2272"/>
              <dgm:constr type="h" for="ch" forName="Text2" refType="h" fact="0.0999"/>
              <dgm:constr type="l" for="ch" forName="Text3" refType="w" fact="0.7006"/>
              <dgm:constr type="t" for="ch" forName="Text3" refType="h" fact="0.7974"/>
              <dgm:constr type="w" for="ch" forName="Text3" refType="w" fact="0.2833"/>
              <dgm:constr type="h" for="ch" forName="Text3" refType="h" fact="0.0999"/>
            </dgm:constrLst>
          </dgm:if>
          <dgm:if name="Name7"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l" for="ch" forName="Image1" refType="w" fact="0.1498"/>
              <dgm:constr type="t" for="ch" forName="Image1" refType="h" fact="0.4119"/>
              <dgm:constr type="w" for="ch" forName="Image1" refType="w" fact="0.5634"/>
              <dgm:constr type="h" for="ch" forName="Image1" refType="h" fact="0.5881"/>
              <dgm:constr type="l" for="ch" forName="Accent1" refType="w" fact="0.1774"/>
              <dgm:constr type="t" for="ch" forName="Accent1" refType="h" fact="0.4563"/>
              <dgm:constr type="w" for="ch" forName="Accent1" refType="w" fact="0.5091"/>
              <dgm:constr type="h" for="ch" forName="Accent1" refType="h" fact="0.4958"/>
              <dgm:constr type="l" for="ch" forName="Image4" refType="w" fact="0"/>
              <dgm:constr type="t" for="ch" forName="Image4" refType="h" fact="0.7601"/>
              <dgm:constr type="w" for="ch" forName="Image4" refType="w" fact="0.1316"/>
              <dgm:constr type="h" for="ch" forName="Image4" refType="h" fact="0.2262"/>
              <dgm:constr type="l" for="ch" forName="Accent4" refType="w" fact="0.0136"/>
              <dgm:constr type="t" for="ch" forName="Accent4" refType="h" fact="0.7839"/>
              <dgm:constr type="w" for="ch" forName="Accent4" refType="w" fact="0.1045"/>
              <dgm:constr type="h" for="ch" forName="Accent4" refType="h" fact="0.1806"/>
              <dgm:constr type="l" for="ch" forName="Image3" refType="w" fact="0.7318"/>
              <dgm:constr type="t" for="ch" forName="Image3" refType="h" fact="0.6397"/>
              <dgm:constr type="w" for="ch" forName="Image3" refType="w" fact="0.2682"/>
              <dgm:constr type="h" for="ch" forName="Image3" refType="h" fact="0.2805"/>
              <dgm:constr type="l" for="ch" forName="Accent3" refType="w" fact="0.7455"/>
              <dgm:constr type="t" for="ch" forName="Accent3" refType="h" fact="0.6629"/>
              <dgm:constr type="w" for="ch" forName="Accent3" refType="w" fact="0.2409"/>
              <dgm:constr type="h" for="ch" forName="Accent3" refType="h" fact="0.2344"/>
              <dgm:constr type="l" for="ch" forName="Image2" refType="w" fact="0.4944"/>
              <dgm:constr type="t" for="ch" forName="Image2" refType="h" fact="0"/>
              <dgm:constr type="w" for="ch" forName="Image2" refType="w" fact="0.2205"/>
              <dgm:constr type="h" for="ch" forName="Image2" refType="h" fact="0.3806"/>
              <dgm:constr type="l" for="ch" forName="Accent2" refType="w" fact="0.508"/>
              <dgm:constr type="t" for="ch" forName="Accent2" refType="h" fact="0.0231"/>
              <dgm:constr type="w" for="ch" forName="Accent2" refType="w" fact="0.1932"/>
              <dgm:constr type="h" for="ch" forName="Accent2" refType="h" fact="0.3343"/>
              <dgm:constr type="l" for="ch" forName="Text1" refType="w" fact="0.1774"/>
              <dgm:constr type="t" for="ch" forName="Text1" refType="h" fact="0.8032"/>
              <dgm:constr type="w" for="ch" forName="Text1" refType="w" fact="0.5091"/>
              <dgm:constr type="h" for="ch" forName="Text1" refType="h" fact="0.1499"/>
              <dgm:constr type="l" for="ch" forName="Text2" refType="w" fact="0.5078"/>
              <dgm:constr type="t" for="ch" forName="Text2" refType="h" fact="0.2575"/>
              <dgm:constr type="w" for="ch" forName="Text2" refType="w" fact="0.1932"/>
              <dgm:constr type="h" for="ch" forName="Text2" refType="h" fact="0.0999"/>
              <dgm:constr type="l" for="ch" forName="Text3" refType="w" fact="0.7455"/>
              <dgm:constr type="t" for="ch" forName="Text3" refType="h" fact="0.7974"/>
              <dgm:constr type="w" for="ch" forName="Text3" refType="w" fact="0.2409"/>
              <dgm:constr type="h" for="ch" forName="Text3" refType="h" fact="0.0999"/>
              <dgm:constr type="l" for="ch" forName="Text4" refType="w" fact="0.0136"/>
              <dgm:constr type="t" for="ch" forName="Text4" refType="h" fact="0.8647"/>
              <dgm:constr type="w" for="ch" forName="Text4" refType="w" fact="0.1045"/>
              <dgm:constr type="h" for="ch" forName="Text4" refType="h" fact="0.0999"/>
            </dgm:constrLst>
          </dgm:if>
          <dgm:if name="Name8"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4" refType="w" fact="0.0136"/>
              <dgm:constr type="t" for="ch" forName="Text4" refType="h" fact="0.6132"/>
              <dgm:constr type="w" for="ch" forName="Text4" refType="w" fact="0.1045"/>
              <dgm:constr type="h" for="ch" forName="Text4" refType="h" fact="0.0709"/>
            </dgm:constrLst>
          </dgm:if>
          <dgm:else name="Name9">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Image6" refType="w" fact="0.151"/>
              <dgm:constr type="t" for="ch" forName="Image6" refType="h" fact="0.7301"/>
              <dgm:constr type="w" for="ch" forName="Image6" refType="w" fact="0.2361"/>
              <dgm:constr type="h" for="ch" forName="Image6" refType="h" fact="0.1604"/>
              <dgm:constr type="l" for="ch" forName="Accent6" refType="w" fact="0.1648"/>
              <dgm:constr type="t" for="ch" forName="Accent6" refType="h" fact="0.7467"/>
              <dgm:constr type="w" for="ch" forName="Accent6" refType="w" fact="0.2091"/>
              <dgm:constr type="h" for="ch" forName="Accent6" refType="h" fact="0.1281"/>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6" refType="w" fact="0.1648"/>
              <dgm:constr type="t" for="ch" forName="Text6" refType="h" fact="0.8039"/>
              <dgm:constr type="w" for="ch" forName="Text6" refType="w" fact="0.2091"/>
              <dgm:constr type="h" for="ch" forName="Text6" refType="h" fact="0.0709"/>
              <dgm:constr type="l" for="ch" forName="Text4" refType="w" fact="0.0136"/>
              <dgm:constr type="t" for="ch" forName="Text4" refType="h" fact="0.6132"/>
              <dgm:constr type="w" for="ch" forName="Text4" refType="w" fact="0.1045"/>
              <dgm:constr type="h" for="ch" forName="Text4" refType="h" fact="0.0709"/>
            </dgm:constrLst>
          </dgm:else>
        </dgm:choose>
      </dgm:if>
      <dgm:else name="Name10">
        <dgm:choose name="Name11">
          <dgm:if name="Name12"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13" axis="ch" ptType="node" func="cnt" op="equ" val="2">
            <dgm:alg type="composite">
              <dgm:param type="ar" val="0.9528"/>
            </dgm:alg>
            <dgm:constrLst>
              <dgm:constr type="primFontSz" for="des" forName="Text1" val="65"/>
              <dgm:constr type="primFontSz" for="des" forName="Text2" refType="primFontSz" refFor="des" refForName="Text1" op="equ"/>
              <dgm:constr type="r" for="ch" forName="Image1" refType="w"/>
              <dgm:constr type="t" for="ch" forName="Image1" refType="h" fact="0.4119"/>
              <dgm:constr type="w" for="ch" forName="Image1" refType="w" fact="0.997"/>
              <dgm:constr type="h" for="ch" forName="Image1" refType="h" fact="0.5881"/>
              <dgm:constr type="r" for="ch" forName="Accent1" refType="w" fact="0.951"/>
              <dgm:constr type="t" for="ch" forName="Accent1" refType="h" fact="0.4563"/>
              <dgm:constr type="w" for="ch" forName="Accent1" refType="w" fact="0.9008"/>
              <dgm:constr type="h" for="ch" forName="Accent1" refType="h" fact="0.4958"/>
              <dgm:constr type="r" for="ch" forName="Image2" refType="w" fact="0.3901"/>
              <dgm:constr type="t" for="ch" forName="Image2" refType="h" fact="0"/>
              <dgm:constr type="w" for="ch" forName="Image2" refType="w" fact="0.3901"/>
              <dgm:constr type="h" for="ch" forName="Image2" refType="h" fact="0.3806"/>
              <dgm:constr type="r" for="ch" forName="Accent2" refType="w" fact="0.3662"/>
              <dgm:constr type="t" for="ch" forName="Accent2" refType="h" fact="0.0231"/>
              <dgm:constr type="w" for="ch" forName="Accent2" refType="w" fact="0.3418"/>
              <dgm:constr type="h" for="ch" forName="Accent2" refType="h" fact="0.3343"/>
              <dgm:constr type="r" for="ch" forName="Text1" refType="w" fact="0.951"/>
              <dgm:constr type="t" for="ch" forName="Text1" refType="h" fact="0.8032"/>
              <dgm:constr type="w" for="ch" forName="Text1" refType="w" fact="0.9008"/>
              <dgm:constr type="h" for="ch" forName="Text1" refType="h" fact="0.1499"/>
              <dgm:constr type="r" for="ch" forName="Text2" refType="w" fact="0.3665"/>
              <dgm:constr type="t" for="ch" forName="Text2" refType="h" fact="0.2575"/>
              <dgm:constr type="w" for="ch" forName="Text2" refType="w" fact="0.3418"/>
              <dgm:constr type="h" for="ch" forName="Text2" refType="h" fact="0.0999"/>
            </dgm:constrLst>
          </dgm:if>
          <dgm:if name="Name14"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r" for="ch" forName="Image1" refType="w"/>
              <dgm:constr type="t" for="ch" forName="Image1" refType="h" fact="0.4119"/>
              <dgm:constr type="w" for="ch" forName="Image1" refType="w" fact="0.6627"/>
              <dgm:constr type="h" for="ch" forName="Image1" refType="h" fact="0.5881"/>
              <dgm:constr type="r" for="ch" forName="Accent1" refType="w" fact="0.9674"/>
              <dgm:constr type="t" for="ch" forName="Accent1" refType="h" fact="0.4563"/>
              <dgm:constr type="w" for="ch" forName="Accent1" refType="w" fact="0.5988"/>
              <dgm:constr type="h" for="ch" forName="Accent1" refType="h" fact="0.4958"/>
              <dgm:constr type="r" for="ch" forName="Image3" refType="w" fact="0.3154"/>
              <dgm:constr type="t" for="ch" forName="Image3" refType="h" fact="0.6397"/>
              <dgm:constr type="w" for="ch" forName="Image3" refType="w" fact="0.3154"/>
              <dgm:constr type="h" for="ch" forName="Image3" refType="h" fact="0.2805"/>
              <dgm:constr type="r" for="ch" forName="Accent3" refType="w" fact="0.2994"/>
              <dgm:constr type="t" for="ch" forName="Accent3" refType="h" fact="0.6629"/>
              <dgm:constr type="w" for="ch" forName="Accent3" refType="w" fact="0.2833"/>
              <dgm:constr type="h" for="ch" forName="Accent3" refType="h" fact="0.2344"/>
              <dgm:constr type="r" for="ch" forName="Image2" refType="w" fact="0.5946"/>
              <dgm:constr type="t" for="ch" forName="Image2" refType="h" fact="0"/>
              <dgm:constr type="w" for="ch" forName="Image2" refType="w" fact="0.2593"/>
              <dgm:constr type="h" for="ch" forName="Image2" refType="h" fact="0.3806"/>
              <dgm:constr type="r" for="ch" forName="Accent2" refType="w" fact="0.5787"/>
              <dgm:constr type="t" for="ch" forName="Accent2" refType="h" fact="0.0231"/>
              <dgm:constr type="w" for="ch" forName="Accent2" refType="w" fact="0.2272"/>
              <dgm:constr type="h" for="ch" forName="Accent2" refType="h" fact="0.3343"/>
              <dgm:constr type="r" for="ch" forName="Text1" refType="w" fact="0.9674"/>
              <dgm:constr type="t" for="ch" forName="Text1" refType="h" fact="0.8032"/>
              <dgm:constr type="w" for="ch" forName="Text1" refType="w" fact="0.5988"/>
              <dgm:constr type="h" for="ch" forName="Text1" refType="h" fact="0.1499"/>
              <dgm:constr type="r" for="ch" forName="Text2" refType="w" fact="0.5789"/>
              <dgm:constr type="t" for="ch" forName="Text2" refType="h" fact="0.2575"/>
              <dgm:constr type="w" for="ch" forName="Text2" refType="w" fact="0.2272"/>
              <dgm:constr type="h" for="ch" forName="Text2" refType="h" fact="0.0999"/>
              <dgm:constr type="r" for="ch" forName="Text3" refType="w" fact="0.2994"/>
              <dgm:constr type="t" for="ch" forName="Text3" refType="h" fact="0.7974"/>
              <dgm:constr type="w" for="ch" forName="Text3" refType="w" fact="0.2833"/>
              <dgm:constr type="h" for="ch" forName="Text3" refType="h" fact="0.0999"/>
            </dgm:constrLst>
          </dgm:if>
          <dgm:if name="Name15"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r" for="ch" forName="Image1" refType="w" fact="0.8502"/>
              <dgm:constr type="t" for="ch" forName="Image1" refType="h" fact="0.4119"/>
              <dgm:constr type="w" for="ch" forName="Image1" refType="w" fact="0.5634"/>
              <dgm:constr type="h" for="ch" forName="Image1" refType="h" fact="0.5881"/>
              <dgm:constr type="r" for="ch" forName="Accent1" refType="w" fact="0.8226"/>
              <dgm:constr type="t" for="ch" forName="Accent1" refType="h" fact="0.4563"/>
              <dgm:constr type="w" for="ch" forName="Accent1" refType="w" fact="0.5091"/>
              <dgm:constr type="h" for="ch" forName="Accent1" refType="h" fact="0.4958"/>
              <dgm:constr type="r" for="ch" forName="Image4" refType="w"/>
              <dgm:constr type="t" for="ch" forName="Image4" refType="h" fact="0.7601"/>
              <dgm:constr type="w" for="ch" forName="Image4" refType="w" fact="0.1316"/>
              <dgm:constr type="h" for="ch" forName="Image4" refType="h" fact="0.2262"/>
              <dgm:constr type="r" for="ch" forName="Accent4" refType="w" fact="0.9864"/>
              <dgm:constr type="t" for="ch" forName="Accent4" refType="h" fact="0.7839"/>
              <dgm:constr type="w" for="ch" forName="Accent4" refType="w" fact="0.1045"/>
              <dgm:constr type="h" for="ch" forName="Accent4" refType="h" fact="0.1806"/>
              <dgm:constr type="r" for="ch" forName="Image3" refType="w" fact="0.2682"/>
              <dgm:constr type="t" for="ch" forName="Image3" refType="h" fact="0.6397"/>
              <dgm:constr type="w" for="ch" forName="Image3" refType="w" fact="0.2682"/>
              <dgm:constr type="h" for="ch" forName="Image3" refType="h" fact="0.2805"/>
              <dgm:constr type="r" for="ch" forName="Accent3" refType="w" fact="0.2545"/>
              <dgm:constr type="t" for="ch" forName="Accent3" refType="h" fact="0.6629"/>
              <dgm:constr type="w" for="ch" forName="Accent3" refType="w" fact="0.2409"/>
              <dgm:constr type="h" for="ch" forName="Accent3" refType="h" fact="0.2344"/>
              <dgm:constr type="r" for="ch" forName="Image2" refType="w" fact="0.5056"/>
              <dgm:constr type="t" for="ch" forName="Image2" refType="h" fact="0"/>
              <dgm:constr type="w" for="ch" forName="Image2" refType="w" fact="0.2205"/>
              <dgm:constr type="h" for="ch" forName="Image2" refType="h" fact="0.3806"/>
              <dgm:constr type="r" for="ch" forName="Accent2" refType="w" fact="0.492"/>
              <dgm:constr type="t" for="ch" forName="Accent2" refType="h" fact="0.0231"/>
              <dgm:constr type="w" for="ch" forName="Accent2" refType="w" fact="0.1932"/>
              <dgm:constr type="h" for="ch" forName="Accent2" refType="h" fact="0.3343"/>
              <dgm:constr type="r" for="ch" forName="Text1" refType="w" fact="0.8226"/>
              <dgm:constr type="t" for="ch" forName="Text1" refType="h" fact="0.8032"/>
              <dgm:constr type="w" for="ch" forName="Text1" refType="w" fact="0.5091"/>
              <dgm:constr type="h" for="ch" forName="Text1" refType="h" fact="0.1499"/>
              <dgm:constr type="r" for="ch" forName="Text2" refType="w" fact="0.4922"/>
              <dgm:constr type="t" for="ch" forName="Text2" refType="h" fact="0.2575"/>
              <dgm:constr type="w" for="ch" forName="Text2" refType="w" fact="0.1932"/>
              <dgm:constr type="h" for="ch" forName="Text2" refType="h" fact="0.0999"/>
              <dgm:constr type="r" for="ch" forName="Text3" refType="w" fact="0.2545"/>
              <dgm:constr type="t" for="ch" forName="Text3" refType="h" fact="0.7974"/>
              <dgm:constr type="w" for="ch" forName="Text3" refType="w" fact="0.2409"/>
              <dgm:constr type="h" for="ch" forName="Text3" refType="h" fact="0.0999"/>
              <dgm:constr type="r" for="ch" forName="Text4" refType="w" fact="0.9864"/>
              <dgm:constr type="t" for="ch" forName="Text4" refType="h" fact="0.8647"/>
              <dgm:constr type="w" for="ch" forName="Text4" refType="w" fact="0.1045"/>
              <dgm:constr type="h" for="ch" forName="Text4" refType="h" fact="0.0999"/>
            </dgm:constrLst>
          </dgm:if>
          <dgm:if name="Name16"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2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4" refType="w" fact="0.9864"/>
              <dgm:constr type="t" for="ch" forName="Text4" refType="h" fact="0.6132"/>
              <dgm:constr type="w" for="ch" forName="Text4" refType="w" fact="0.1045"/>
              <dgm:constr type="h" for="ch" forName="Text4" refType="h" fact="0.0709"/>
            </dgm:constrLst>
          </dgm:if>
          <dgm:else name="Name17">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1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Image6" refType="w" fact="0.849"/>
              <dgm:constr type="t" for="ch" forName="Image6" refType="h" fact="0.7301"/>
              <dgm:constr type="w" for="ch" forName="Image6" refType="w" fact="0.2361"/>
              <dgm:constr type="h" for="ch" forName="Image6" refType="h" fact="0.1604"/>
              <dgm:constr type="r" for="ch" forName="Accent6" refType="w" fact="0.8352"/>
              <dgm:constr type="t" for="ch" forName="Accent6" refType="h" fact="0.7467"/>
              <dgm:constr type="w" for="ch" forName="Accent6" refType="w" fact="0.2091"/>
              <dgm:constr type="h" for="ch" forName="Accent6" refType="h" fact="0.1281"/>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6" refType="w" fact="0.8352"/>
              <dgm:constr type="t" for="ch" forName="Text6" refType="h" fact="0.8039"/>
              <dgm:constr type="w" for="ch" forName="Text6" refType="w" fact="0.2091"/>
              <dgm:constr type="h" for="ch" forName="Text6" refType="h" fact="0.0709"/>
              <dgm:constr type="r" for="ch" forName="Text4" refType="w" fact="0.9864"/>
              <dgm:constr type="t" for="ch" forName="Text4" refType="h" fact="0.6132"/>
              <dgm:constr type="w" for="ch" forName="Text4" refType="w" fact="0.1045"/>
              <dgm:constr type="h" for="ch" forName="Text4" refType="h" fact="0.0709"/>
            </dgm:constrLst>
          </dgm:else>
        </dgm:choose>
      </dgm:else>
    </dgm:choose>
    <dgm:forEach name="wrapper" axis="self" ptType="parTrans">
      <dgm:forEach name="ImageRepeat" axis="self">
        <dgm:layoutNode name="Image" styleLbl="alignImgPlace1">
          <dgm:alg type="sp"/>
          <dgm:shape xmlns:r="http://schemas.openxmlformats.org/officeDocument/2006/relationships" type="rect" r:blip="" blipPhldr="1">
            <dgm:adjLst/>
          </dgm:shape>
          <dgm:presOf/>
        </dgm:layoutNode>
      </dgm:forEach>
      <dgm:forEach name="accentRepeat" axis="self">
        <dgm:layoutNode name="Accent" styleLbl="parChTrans1D1">
          <dgm:alg type="sp"/>
          <dgm:shape xmlns:r="http://schemas.openxmlformats.org/officeDocument/2006/relationships" type="rect" r:blip="">
            <dgm:adjLst/>
          </dgm:shape>
          <dgm:presOf/>
        </dgm:layoutNode>
      </dgm:forEach>
    </dgm:forEach>
    <dgm:forEach name="Name18" axis="ch" ptType="node" cnt="1">
      <dgm:layoutNode name="Image1">
        <dgm:alg type="sp"/>
        <dgm:shape xmlns:r="http://schemas.openxmlformats.org/officeDocument/2006/relationships" r:blip="">
          <dgm:adjLst/>
        </dgm:shape>
        <dgm:presOf/>
        <dgm:forEach name="Name19" ref="ImageRepeat"/>
      </dgm:layoutNode>
      <dgm:layoutNode name="Accent1">
        <dgm:alg type="sp"/>
        <dgm:shape xmlns:r="http://schemas.openxmlformats.org/officeDocument/2006/relationships" r:blip="">
          <dgm:adjLst/>
        </dgm:shape>
        <dgm:presOf/>
        <dgm:constrLst/>
        <dgm:forEach name="Name20" ref="accentRepeat"/>
      </dgm:layoutNode>
      <dgm:layoutNode name="Text1" styleLbl="alignImgPlace1">
        <dgm:varLst>
          <dgm:chMax val="0"/>
          <dgm:chPref val="0"/>
          <dgm:bulletEnabled val="1"/>
        </dgm:varLst>
        <dgm:alg type="tx">
          <dgm:param type="parTxLTRAlign" val="r"/>
          <dgm:param type="shpTxLTRAlignCh" val="r"/>
          <dgm:param type="txAnchorVert" val="b"/>
          <dgm:param type="txAnchorVertCh" val="b"/>
          <dgm:param type="lnSpPar" val="100"/>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1" axis="ch" ptType="node" st="2" cnt="1">
      <dgm:layoutNode name="Image2">
        <dgm:alg type="sp"/>
        <dgm:shape xmlns:r="http://schemas.openxmlformats.org/officeDocument/2006/relationships" r:blip="">
          <dgm:adjLst/>
        </dgm:shape>
        <dgm:presOf/>
        <dgm:forEach name="Name22" ref="ImageRepeat"/>
      </dgm:layoutNode>
      <dgm:layoutNode name="Accent2">
        <dgm:alg type="sp"/>
        <dgm:shape xmlns:r="http://schemas.openxmlformats.org/officeDocument/2006/relationships" r:blip="">
          <dgm:adjLst/>
        </dgm:shape>
        <dgm:presOf/>
        <dgm:constrLst/>
        <dgm:forEach name="Name23" ref="accentRepeat"/>
      </dgm:layoutNode>
      <dgm:layoutNode name="Text2"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4" axis="ch" ptType="node" st="3" cnt="1">
      <dgm:layoutNode name="Image3">
        <dgm:alg type="sp"/>
        <dgm:shape xmlns:r="http://schemas.openxmlformats.org/officeDocument/2006/relationships" r:blip="">
          <dgm:adjLst/>
        </dgm:shape>
        <dgm:presOf/>
        <dgm:forEach name="Name25" ref="ImageRepeat"/>
      </dgm:layoutNode>
      <dgm:layoutNode name="Accent3">
        <dgm:alg type="sp"/>
        <dgm:shape xmlns:r="http://schemas.openxmlformats.org/officeDocument/2006/relationships" r:blip="">
          <dgm:adjLst/>
        </dgm:shape>
        <dgm:presOf/>
        <dgm:constrLst/>
        <dgm:forEach name="Name26" ref="accentRepeat"/>
      </dgm:layoutNode>
      <dgm:layoutNode name="Text3"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7" axis="ch" ptType="node" st="4" cnt="1">
      <dgm:layoutNode name="Image4">
        <dgm:alg type="sp"/>
        <dgm:shape xmlns:r="http://schemas.openxmlformats.org/officeDocument/2006/relationships" r:blip="">
          <dgm:adjLst/>
        </dgm:shape>
        <dgm:presOf/>
        <dgm:forEach name="Name28" ref="ImageRepeat"/>
      </dgm:layoutNode>
      <dgm:layoutNode name="Accent4">
        <dgm:alg type="sp"/>
        <dgm:shape xmlns:r="http://schemas.openxmlformats.org/officeDocument/2006/relationships" r:blip="">
          <dgm:adjLst/>
        </dgm:shape>
        <dgm:presOf/>
        <dgm:constrLst/>
        <dgm:forEach name="Name29" ref="accentRepeat"/>
      </dgm:layoutNode>
      <dgm:layoutNode name="Text4"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0" axis="ch" ptType="node" st="5" cnt="1">
      <dgm:layoutNode name="Image5">
        <dgm:alg type="sp"/>
        <dgm:shape xmlns:r="http://schemas.openxmlformats.org/officeDocument/2006/relationships" r:blip="">
          <dgm:adjLst/>
        </dgm:shape>
        <dgm:presOf/>
        <dgm:forEach name="Name31" ref="ImageRepeat"/>
      </dgm:layoutNode>
      <dgm:layoutNode name="Accent5">
        <dgm:alg type="sp"/>
        <dgm:shape xmlns:r="http://schemas.openxmlformats.org/officeDocument/2006/relationships" r:blip="">
          <dgm:adjLst/>
        </dgm:shape>
        <dgm:presOf/>
        <dgm:constrLst/>
        <dgm:forEach name="Name32" ref="accentRepeat"/>
      </dgm:layoutNode>
      <dgm:layoutNode name="Text5"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3" axis="ch" ptType="node" st="6" cnt="1">
      <dgm:layoutNode name="Image6">
        <dgm:alg type="sp"/>
        <dgm:shape xmlns:r="http://schemas.openxmlformats.org/officeDocument/2006/relationships" r:blip="">
          <dgm:adjLst/>
        </dgm:shape>
        <dgm:presOf/>
        <dgm:forEach name="Name34" ref="ImageRepeat"/>
      </dgm:layoutNode>
      <dgm:layoutNode name="Accent6">
        <dgm:alg type="sp"/>
        <dgm:shape xmlns:r="http://schemas.openxmlformats.org/officeDocument/2006/relationships" r:blip="">
          <dgm:adjLst/>
        </dgm:shape>
        <dgm:presOf/>
        <dgm:constrLst/>
        <dgm:forEach name="Name35" ref="accentRepeat"/>
      </dgm:layoutNode>
      <dgm:layoutNode name="Text6"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pt-BR" smtClean="0"/>
              <a:t>Clique para editar o título mestre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D1C8FC26-2EA3-46FB-B754-CCFB48E52E86}" type="datetimeFigureOut">
              <a:rPr lang="pt-BR" smtClean="0"/>
              <a:t>18/08/2014</a:t>
            </a:fld>
            <a:endParaRPr lang="pt-B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pt-B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660A07B-FD38-470A-BE2B-B5441326B01E}" type="slidenum">
              <a:rPr lang="pt-BR" smtClean="0"/>
              <a:t>‹nº›</a:t>
            </a:fld>
            <a:endParaRPr lang="pt-B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D1C8FC26-2EA3-46FB-B754-CCFB48E52E86}" type="datetimeFigureOut">
              <a:rPr lang="pt-BR" smtClean="0"/>
              <a:t>18/08/2014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60A07B-FD38-470A-BE2B-B5441326B01E}"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pt-BR" smtClean="0"/>
              <a:t>Clique para editar o título mestre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D1C8FC26-2EA3-46FB-B754-CCFB48E52E86}" type="datetimeFigureOut">
              <a:rPr lang="pt-BR" smtClean="0"/>
              <a:t>18/08/2014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60A07B-FD38-470A-BE2B-B5441326B01E}"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D1C8FC26-2EA3-46FB-B754-CCFB48E52E86}" type="datetimeFigureOut">
              <a:rPr lang="pt-BR" smtClean="0"/>
              <a:t>18/08/2014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60A07B-FD38-470A-BE2B-B5441326B01E}"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pt-BR" smtClean="0"/>
              <a:t>Clique para editar o título mestre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D1C8FC26-2EA3-46FB-B754-CCFB48E52E86}" type="datetimeFigureOut">
              <a:rPr lang="pt-BR" smtClean="0"/>
              <a:t>18/08/2014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660A07B-FD38-470A-BE2B-B5441326B01E}" type="slidenum">
              <a:rPr lang="pt-BR" smtClean="0"/>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5" name="Date Placeholder 4"/>
          <p:cNvSpPr>
            <a:spLocks noGrp="1"/>
          </p:cNvSpPr>
          <p:nvPr>
            <p:ph type="dt" sz="half" idx="10"/>
          </p:nvPr>
        </p:nvSpPr>
        <p:spPr/>
        <p:txBody>
          <a:bodyPr/>
          <a:lstStyle/>
          <a:p>
            <a:fld id="{D1C8FC26-2EA3-46FB-B754-CCFB48E52E86}" type="datetimeFigureOut">
              <a:rPr lang="pt-BR" smtClean="0"/>
              <a:t>18/08/2014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660A07B-FD38-470A-BE2B-B5441326B01E}" type="slidenum">
              <a:rPr lang="pt-BR" smtClean="0"/>
              <a:t>‹nº›</a:t>
            </a:fld>
            <a:endParaRPr lang="pt-BR"/>
          </a:p>
        </p:txBody>
      </p:sp>
      <p:sp>
        <p:nvSpPr>
          <p:cNvPr id="9" name="Content Placeholder 8"/>
          <p:cNvSpPr>
            <a:spLocks noGrp="1"/>
          </p:cNvSpPr>
          <p:nvPr>
            <p:ph sz="quarter" idx="13"/>
          </p:nvPr>
        </p:nvSpPr>
        <p:spPr>
          <a:xfrm>
            <a:off x="1042416" y="2313432"/>
            <a:ext cx="3419856" cy="349300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D1C8FC26-2EA3-46FB-B754-CCFB48E52E86}" type="datetimeFigureOut">
              <a:rPr lang="pt-BR" smtClean="0"/>
              <a:t>18/08/2014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9660A07B-FD38-470A-BE2B-B5441326B01E}"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Date Placeholder 2"/>
          <p:cNvSpPr>
            <a:spLocks noGrp="1"/>
          </p:cNvSpPr>
          <p:nvPr>
            <p:ph type="dt" sz="half" idx="10"/>
          </p:nvPr>
        </p:nvSpPr>
        <p:spPr/>
        <p:txBody>
          <a:bodyPr/>
          <a:lstStyle/>
          <a:p>
            <a:fld id="{D1C8FC26-2EA3-46FB-B754-CCFB48E52E86}" type="datetimeFigureOut">
              <a:rPr lang="pt-BR" smtClean="0"/>
              <a:t>18/08/2014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660A07B-FD38-470A-BE2B-B5441326B01E}"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8FC26-2EA3-46FB-B754-CCFB48E52E86}" type="datetimeFigureOut">
              <a:rPr lang="pt-BR" smtClean="0"/>
              <a:t>18/08/2014</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9660A07B-FD38-470A-BE2B-B5441326B01E}"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1C8FC26-2EA3-46FB-B754-CCFB48E52E86}" type="datetimeFigureOut">
              <a:rPr lang="pt-BR" smtClean="0"/>
              <a:t>18/08/2014</a:t>
            </a:fld>
            <a:endParaRPr lang="pt-BR"/>
          </a:p>
        </p:txBody>
      </p:sp>
      <p:sp>
        <p:nvSpPr>
          <p:cNvPr id="7" name="Slide Number Placeholder 6"/>
          <p:cNvSpPr>
            <a:spLocks noGrp="1"/>
          </p:cNvSpPr>
          <p:nvPr>
            <p:ph type="sldNum" sz="quarter" idx="12"/>
          </p:nvPr>
        </p:nvSpPr>
        <p:spPr/>
        <p:txBody>
          <a:bodyPr/>
          <a:lstStyle/>
          <a:p>
            <a:fld id="{9660A07B-FD38-470A-BE2B-B5441326B01E}" type="slidenum">
              <a:rPr lang="pt-BR" smtClean="0"/>
              <a:t>‹nº›</a:t>
            </a:fld>
            <a:endParaRPr lang="pt-B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pt-B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pt-BR" smtClean="0"/>
              <a:t>Clique para editar o título mestre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pt-BR" smtClean="0"/>
              <a:t>Clique para editar o título mestre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D1C8FC26-2EA3-46FB-B754-CCFB48E52E86}" type="datetimeFigureOut">
              <a:rPr lang="pt-BR" smtClean="0"/>
              <a:t>18/08/2014</a:t>
            </a:fld>
            <a:endParaRPr lang="pt-B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pt-BR"/>
          </a:p>
        </p:txBody>
      </p:sp>
      <p:sp>
        <p:nvSpPr>
          <p:cNvPr id="7" name="Slide Number Placeholder 6"/>
          <p:cNvSpPr>
            <a:spLocks noGrp="1"/>
          </p:cNvSpPr>
          <p:nvPr>
            <p:ph type="sldNum" sz="quarter" idx="12"/>
          </p:nvPr>
        </p:nvSpPr>
        <p:spPr/>
        <p:txBody>
          <a:bodyPr/>
          <a:lstStyle/>
          <a:p>
            <a:fld id="{9660A07B-FD38-470A-BE2B-B5441326B01E}"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D1C8FC26-2EA3-46FB-B754-CCFB48E52E86}" type="datetimeFigureOut">
              <a:rPr lang="pt-BR" smtClean="0"/>
              <a:t>18/08/2014</a:t>
            </a:fld>
            <a:endParaRPr lang="pt-B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pt-B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9660A07B-FD38-470A-BE2B-B5441326B01E}"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br/url?sa=i&amp;rct=j&amp;q=&amp;esrc=s&amp;frm=1&amp;source=images&amp;cd=&amp;cad=rja&amp;uact=8&amp;docid=Nl0EwoO1ilg6cM&amp;tbnid=mwvdKPAUBlCxZM:&amp;ved=0CAUQjRw&amp;url=http://www.jesusestavivo.org.br/cnbb-lanca-documento-sobre-acao-dos-leigos-na-igreja/&amp;ei=DY3GU9zWHciN8gH3_YCoDA&amp;bvm=bv.71126742,d.cWc&amp;psig=AFQjCNG89KPwe8wQAhT345byEQOvO4_Znw&amp;ust=1405607552441804"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3.xml"/><Relationship Id="rId7" Type="http://schemas.openxmlformats.org/officeDocument/2006/relationships/image" Target="../media/image3.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www.google.com.br/url?sa=i&amp;rct=j&amp;q=&amp;esrc=s&amp;frm=1&amp;source=images&amp;cd=&amp;cad=rja&amp;uact=8&amp;docid=AffoAloiK7-ZaM&amp;tbnid=T7vSTxPVBpKJsM:&amp;ved=0CAUQjRw&amp;url=http://vitus-passoadiante.blogspot.com/2014/04/ser-igreja-em-saida-sabado-da-i-semana.html&amp;ei=tRXZU6qcOo3-8AGCpICQAg&amp;bvm=bv.71778758,d.cWc&amp;psig=AFQjCNGo9owuLd2hAv_f3vZ9PYfz8OuhiQ&amp;ust=1406822174063169"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4.xml"/><Relationship Id="rId7" Type="http://schemas.openxmlformats.org/officeDocument/2006/relationships/image" Target="../media/image4.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hyperlink" Target="http://www.google.com.br/url?sa=i&amp;rct=j&amp;q=&amp;esrc=s&amp;frm=1&amp;source=images&amp;cd=&amp;cad=rja&amp;uact=8&amp;docid=L9OjMgpDya9ODM&amp;tbnid=g15CvVwbBveaDM:&amp;ved=0CAUQjRw&amp;url=http%3A%2F%2Fvincenziani.org%2Fs-vincenzo-e-la-valorizzazione-del-laicato%2F&amp;ei=LUjyU96ULaaf8AGEnoCADw&amp;bvm=bv.73231344,d.aWw&amp;psig=AFQjCNEKfW-HUcg-pXE9k4LN6l-dKja7SA&amp;ust=1408473172281021" TargetMode="External"/><Relationship Id="rId5" Type="http://schemas.openxmlformats.org/officeDocument/2006/relationships/diagramColors" Target="../diagrams/colors4.xml"/><Relationship Id="rId10" Type="http://schemas.openxmlformats.org/officeDocument/2006/relationships/hyperlink" Target="http://www.google.com.br/url?sa=i&amp;rct=j&amp;q=&amp;esrc=s&amp;frm=1&amp;source=images&amp;cd=&amp;cad=rja&amp;uact=8&amp;docid=GgeEBh7_uys61M&amp;tbnid=JLjxfhTEdIC0gM:&amp;ved=0CAUQjRw&amp;url=http%3A%2F%2Fwww.conferenzaepiscopalecampana.it%2Fsettori%2F&amp;ei=s0fyU_3iNMjesASAkYHYBg&amp;bvm=bv.73231344,d.aWw&amp;psig=AFQjCNEKfW-HUcg-pXE9k4LN6l-dKja7SA&amp;ust=1408473172281021" TargetMode="External"/><Relationship Id="rId4" Type="http://schemas.openxmlformats.org/officeDocument/2006/relationships/diagramQuickStyle" Target="../diagrams/quickStyle4.xml"/><Relationship Id="rId9" Type="http://schemas.openxmlformats.org/officeDocument/2006/relationships/hyperlink" Target="http://www.google.com.br/url?sa=i&amp;rct=j&amp;q=&amp;esrc=s&amp;frm=1&amp;source=images&amp;cd=&amp;cad=rja&amp;uact=8&amp;docid=GgeEBh7_uys61M&amp;tbnid=JLjxfhTEdIC0gM:&amp;ved=0CAUQjRw&amp;url=http%3A%2F%2Fmarista.edu.br%2Flaicato%2F&amp;ei=pkfyU8r1EYvJsQTg7YDIAQ&amp;bvm=bv.73231344,d.aWw&amp;psig=AFQjCNEKfW-HUcg-pXE9k4LN6l-dKja7SA&amp;ust=140847317228102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leigos@cnbb.org.br"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egpos@uol.com.br"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8" Type="http://schemas.openxmlformats.org/officeDocument/2006/relationships/hyperlink" Target="https://www.google.com.br/url?sa=i&amp;rct=j&amp;q=&amp;esrc=s&amp;frm=1&amp;source=images&amp;cd=&amp;cad=rja&amp;uact=8&amp;docid=JDYB6FHt4DeVBM&amp;tbnid=LuNy8HSoF_s-QM:&amp;ved=&amp;url=https://www.livrarialoyola.com.br/detalhes.asp?secao%3Dlivros%26CodId%3D1%26ProductId%3D17276%26Menu%3D1&amp;ei=zD7ZU_iaC-XNsQSEsoKYBw&amp;bvm=bv.71778758,d.cWc&amp;psig=AFQjCNFGBiBc0eAThO9CkZH2CUKPjAe4WQ&amp;ust=1406832716442711" TargetMode="External"/><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hyperlink" Target="http://www.google.com.br/url?sa=i&amp;rct=j&amp;q=&amp;esrc=s&amp;frm=1&amp;source=images&amp;cd=&amp;cad=rja&amp;uact=8&amp;docid=pzOlHVyMoxr8uM&amp;tbnid=LGahRaMXVZt6rM:&amp;ved=0CAUQjRw&amp;url=http://www.paulinas.org.br/loja/?system%3Dprodutos%26action%3Ddetalhes%26produto%3D520250&amp;ei=WD7ZU7zUEvLesASLuILYBg&amp;bvm=bv.71778758,d.cWc&amp;psig=AFQjCNGj3V95ZLZfUmsuH8yGwhFQW0CoYA&amp;ust=1406832596075697" TargetMode="External"/><Relationship Id="rId1" Type="http://schemas.openxmlformats.org/officeDocument/2006/relationships/slideLayout" Target="../slideLayouts/slideLayout2.xml"/><Relationship Id="rId6" Type="http://schemas.openxmlformats.org/officeDocument/2006/relationships/hyperlink" Target="http://www.google.com.br/url?sa=i&amp;rct=j&amp;q=&amp;esrc=s&amp;frm=1&amp;source=images&amp;cd=&amp;cad=rja&amp;uact=8&amp;docid=ojSsS-8yQZOh3M&amp;tbnid=NmRoYBVLfBY2WM:&amp;ved=0CAUQjRw&amp;url=http://www.paulinas.org.br/sala_imprensa/pt-br/?system%3Dnews%26id%3D432%26action%3Dread&amp;ei=Dj7ZU8W-LrfLsATSu4G4CQ&amp;bvm=bv.71778758,d.cWc&amp;psig=AFQjCNEglRNaaHhydv8L837zUdMsv60kJg&amp;ust=1406832521543414" TargetMode="External"/><Relationship Id="rId5" Type="http://schemas.openxmlformats.org/officeDocument/2006/relationships/image" Target="../media/image23.jpeg"/><Relationship Id="rId4" Type="http://schemas.openxmlformats.org/officeDocument/2006/relationships/hyperlink" Target="https://www.google.com.br/url?sa=i&amp;rct=j&amp;q=&amp;esrc=s&amp;frm=1&amp;source=images&amp;cd=&amp;cad=rja&amp;uact=8&amp;docid=qMVQUSkWdiimqM&amp;tbnid=KUV09thTcZ31fM:&amp;ved=0CAUQjRw&amp;url=https://sebodomessias.com.br/livro/direito/compendio-do-vaticano-ii-1.aspx&amp;ei=xz3ZU__lBJDesASHhYCYCQ&amp;bvm=bv.71778758,d.cWc&amp;psig=AFQjCNFzIS9jFMQARoR195KKutK8UlhAfQ&amp;ust=1406832447421049" TargetMode="External"/><Relationship Id="rId9" Type="http://schemas.openxmlformats.org/officeDocument/2006/relationships/image" Target="../media/image25.jpeg"/></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om.br/url?sa=i&amp;rct=j&amp;q=&amp;esrc=s&amp;frm=1&amp;source=images&amp;cd=&amp;cad=rja&amp;uact=8&amp;docid=fURSKxlMv_KI0M&amp;tbnid=DjmNplgudl-s7M:&amp;ved=0CAUQjRw&amp;url=http://www.paulus.com.br/loja/ovelha-ou-protagonista-a-igreja-e-a-nova-autonomia-do-laicato-no-seculo-21_p_963.html&amp;ei=49nGU7-nGofLsASv54DYCw&amp;bvm=bv.71126742,d.cWc&amp;psig=AFQjCNEVbDqfT_zFIeT-e4NkyYx-qzh7YA&amp;ust=1405627214909550" TargetMode="Externa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http://www.google.com.br/url?sa=i&amp;rct=j&amp;q=&amp;esrc=s&amp;frm=1&amp;source=images&amp;cd=&amp;cad=rja&amp;uact=8&amp;docid=RETXRzLx8SZR1M&amp;tbnid=3wT-sWct4JinAM:&amp;ved=0CAUQjRw&amp;url=http://www.paulus.com.br/loja/&amp;ei=ctnGU6bcLqmG8QHwmYCwCw&amp;bvm=bv.71126742,d.cWc&amp;psig=AFQjCNH8flj55uHlaEgHwpyTAq0yyqgoCw&amp;ust=1405627112784464"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oogle.com.br/url?sa=i&amp;rct=j&amp;q=&amp;esrc=s&amp;frm=1&amp;source=images&amp;cd=&amp;cad=rja&amp;uact=8&amp;docid=5ZUNkrcCJVF7VM&amp;tbnid=yPInOBcz4lkboM:&amp;ved=0CAUQjRw&amp;url=http://www.paulinas.org.br/loja/?system%3Dprodutos%26action%3Ddetalhes%26produto%3D095990&amp;ei=mT7ZU6zuPMfg8AGipoGAAQ&amp;bvm=bv.71778758,d.cWc&amp;psig=AFQjCNHReQ_7nBYFXYX8N8IfX1WGwyBZAA&amp;ust=1406832648286487" TargetMode="Externa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hyperlink" Target="http://www.google.com.br/url?sa=i&amp;rct=j&amp;q=&amp;esrc=s&amp;frm=1&amp;source=images&amp;cd=&amp;cad=rja&amp;uact=8&amp;docid=cI9v05CkRDPKyM&amp;tbnid=n_dTPcc5cWJ7kM:&amp;ved=0CAUQjRw&amp;url=http://www.paulinas.org.br/loja/?system%3Dprodutos%26action%3Ddetalhes%26produto%3D524930&amp;ei=Kj_ZU6WFAc7hsASN3ILgCw&amp;bvm=bv.71778758,d.cWc&amp;psig=AFQjCNG-QkMPAo6WU81PegjbBmhEvhVCsQ&amp;ust=140683279976182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2.xml"/><Relationship Id="rId7" Type="http://schemas.openxmlformats.org/officeDocument/2006/relationships/image" Target="../media/image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0000"/>
            </a:gs>
            <a:gs pos="62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716016" y="3140968"/>
            <a:ext cx="3313355" cy="1702160"/>
          </a:xfrm>
        </p:spPr>
        <p:txBody>
          <a:bodyPr>
            <a:normAutofit fontScale="90000"/>
          </a:bodyPr>
          <a:lstStyle/>
          <a:p>
            <a:r>
              <a:rPr lang="pt-BR" b="1" dirty="0" smtClean="0">
                <a:solidFill>
                  <a:schemeClr val="accent1">
                    <a:lumMod val="75000"/>
                  </a:schemeClr>
                </a:solidFill>
              </a:rPr>
              <a:t>CRISTÃOS LEIGOS E LEIGAS NA IGREJA E NA SOCIEDADE</a:t>
            </a:r>
            <a:endParaRPr lang="pt-BR" b="1" dirty="0">
              <a:solidFill>
                <a:schemeClr val="accent1">
                  <a:lumMod val="75000"/>
                </a:schemeClr>
              </a:solidFill>
            </a:endParaRPr>
          </a:p>
        </p:txBody>
      </p:sp>
      <p:sp>
        <p:nvSpPr>
          <p:cNvPr id="3" name="Subtítulo 2"/>
          <p:cNvSpPr>
            <a:spLocks noGrp="1"/>
          </p:cNvSpPr>
          <p:nvPr>
            <p:ph type="subTitle" idx="1"/>
          </p:nvPr>
        </p:nvSpPr>
        <p:spPr>
          <a:xfrm>
            <a:off x="4716016" y="4797152"/>
            <a:ext cx="3309803" cy="1260629"/>
          </a:xfrm>
        </p:spPr>
        <p:txBody>
          <a:bodyPr>
            <a:normAutofit lnSpcReduction="10000"/>
          </a:bodyPr>
          <a:lstStyle/>
          <a:p>
            <a:endParaRPr lang="pt-BR" b="1" i="1" dirty="0" smtClean="0">
              <a:solidFill>
                <a:srgbClr val="FF0000"/>
              </a:solidFill>
            </a:endParaRPr>
          </a:p>
          <a:p>
            <a:endParaRPr lang="pt-BR" b="1" i="1" dirty="0">
              <a:solidFill>
                <a:srgbClr val="FF0000"/>
              </a:solidFill>
            </a:endParaRPr>
          </a:p>
          <a:p>
            <a:r>
              <a:rPr lang="pt-BR" b="1" i="1" dirty="0" smtClean="0">
                <a:solidFill>
                  <a:srgbClr val="FF0000"/>
                </a:solidFill>
              </a:rPr>
              <a:t>Sal da Terra e Luz do Mundo (cf. </a:t>
            </a:r>
            <a:r>
              <a:rPr lang="pt-BR" b="1" i="1" dirty="0" err="1" smtClean="0">
                <a:solidFill>
                  <a:srgbClr val="FF0000"/>
                </a:solidFill>
              </a:rPr>
              <a:t>Mt</a:t>
            </a:r>
            <a:r>
              <a:rPr lang="pt-BR" b="1" i="1" dirty="0" smtClean="0">
                <a:solidFill>
                  <a:srgbClr val="FF0000"/>
                </a:solidFill>
              </a:rPr>
              <a:t> 5,13-14)</a:t>
            </a:r>
            <a:endParaRPr lang="pt-BR" b="1" i="1" dirty="0">
              <a:solidFill>
                <a:srgbClr val="FF0000"/>
              </a:solidFill>
            </a:endParaRPr>
          </a:p>
        </p:txBody>
      </p:sp>
      <p:pic>
        <p:nvPicPr>
          <p:cNvPr id="1026" name="Picture 2" descr="http://www.jesusestavivo.org.br/wp-content/uploads/2014/07/CristosLeigos_Estudos107-300x3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69324">
            <a:off x="443012" y="1370032"/>
            <a:ext cx="3678408" cy="36784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2014a\fotos 2014\cabecalh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77763"/>
            <a:ext cx="3048000"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756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39552" y="764704"/>
            <a:ext cx="8064896" cy="504056"/>
          </a:xfrm>
        </p:spPr>
        <p:txBody>
          <a:bodyPr>
            <a:normAutofit/>
          </a:bodyPr>
          <a:lstStyle/>
          <a:p>
            <a:pPr algn="r"/>
            <a:r>
              <a:rPr lang="pt-BR" sz="1800" b="1" dirty="0">
                <a:solidFill>
                  <a:schemeClr val="accent1">
                    <a:lumMod val="75000"/>
                  </a:schemeClr>
                </a:solidFill>
              </a:rPr>
              <a:t>Capítulo I – O MUNDO ATUAL: ESPERANÇAS E ANGÚSTIAS</a:t>
            </a:r>
            <a:endParaRPr lang="pt-BR" sz="1800"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2545385471"/>
              </p:ext>
            </p:extLst>
          </p:nvPr>
        </p:nvGraphicFramePr>
        <p:xfrm>
          <a:off x="683568" y="1340768"/>
          <a:ext cx="792088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E:\2014a\fotos 2014\cabecalh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60032" y="0"/>
            <a:ext cx="3048000" cy="5429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2013a\Fotos 2012\LOGO CLASP.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4" y="360263"/>
            <a:ext cx="1008112" cy="977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102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1337425"/>
            <a:ext cx="8136904" cy="5115911"/>
          </a:xfrm>
        </p:spPr>
        <p:txBody>
          <a:bodyPr>
            <a:normAutofit fontScale="92500" lnSpcReduction="10000"/>
          </a:bodyPr>
          <a:lstStyle/>
          <a:p>
            <a:r>
              <a:rPr lang="pt-BR" sz="2000" b="1" dirty="0" smtClean="0"/>
              <a:t>1. A inserção e o discernimento dos cristãos no mundo (14-19)</a:t>
            </a:r>
          </a:p>
          <a:p>
            <a:pPr lvl="1"/>
            <a:r>
              <a:rPr lang="pt-BR" sz="1800" dirty="0" smtClean="0"/>
              <a:t>O mundo é lugar da ação consciente, autônoma e criativa do cristão;</a:t>
            </a:r>
          </a:p>
          <a:p>
            <a:pPr lvl="1"/>
            <a:r>
              <a:rPr lang="pt-BR" sz="1800" dirty="0" smtClean="0"/>
              <a:t>O ser humano não somente está no mundo, mas é mundo, na medida que o faz e por ele é feito, em cada tempo e lugar concretos;</a:t>
            </a:r>
          </a:p>
          <a:p>
            <a:pPr lvl="1"/>
            <a:r>
              <a:rPr lang="pt-BR" sz="1800" dirty="0" smtClean="0"/>
              <a:t>Povo de Deus na história da humanidade;</a:t>
            </a:r>
          </a:p>
          <a:p>
            <a:pPr lvl="1"/>
            <a:r>
              <a:rPr lang="pt-BR" sz="1800" dirty="0" smtClean="0"/>
              <a:t>Mundo é uma grandeza material-espiritual (olhar da fé e da razão)</a:t>
            </a:r>
          </a:p>
          <a:p>
            <a:pPr lvl="1"/>
            <a:r>
              <a:rPr lang="pt-BR" sz="1800" dirty="0" smtClean="0"/>
              <a:t>Discernir o mundo – ler as conjunturas e realizações – a favor ou contra o projeto de Deus (discernimento / compreensão);</a:t>
            </a:r>
          </a:p>
          <a:p>
            <a:pPr lvl="1"/>
            <a:r>
              <a:rPr lang="pt-BR" sz="1800" dirty="0" smtClean="0"/>
              <a:t>Nele busca-se a realização integral do ser humano</a:t>
            </a:r>
          </a:p>
          <a:p>
            <a:pPr lvl="1"/>
            <a:r>
              <a:rPr lang="pt-BR" sz="1800" dirty="0" smtClean="0"/>
              <a:t>Cristão leigo é sujeito eclesial e histórico (membro do Corpo de Cristo ... Povo de Deus ... Templo do Espírito);</a:t>
            </a:r>
          </a:p>
          <a:p>
            <a:pPr lvl="1"/>
            <a:r>
              <a:rPr lang="pt-BR" sz="1800" dirty="0" smtClean="0"/>
              <a:t>Compreensão do mundo: “comunicação” novos fenômenos;</a:t>
            </a:r>
          </a:p>
          <a:p>
            <a:pPr lvl="1"/>
            <a:r>
              <a:rPr lang="pt-BR" sz="1800" dirty="0" smtClean="0"/>
              <a:t>Negar as formas de idolatria – a Palavra de Deus / </a:t>
            </a:r>
            <a:r>
              <a:rPr lang="pt-BR" sz="1800" dirty="0" smtClean="0"/>
              <a:t>desígnios</a:t>
            </a:r>
            <a:endParaRPr lang="pt-BR" sz="1800" dirty="0"/>
          </a:p>
          <a:p>
            <a:pPr lvl="1"/>
            <a:r>
              <a:rPr lang="pt-BR" sz="1800" dirty="0" smtClean="0"/>
              <a:t>CV II “angústias e esperanças” – processo de modernização;</a:t>
            </a:r>
          </a:p>
          <a:p>
            <a:pPr lvl="1"/>
            <a:r>
              <a:rPr lang="pt-BR" sz="1800" dirty="0" smtClean="0"/>
              <a:t>A indiferença é um pecado (espiritualidades intimistas e vivências comunitárias isoladas);</a:t>
            </a:r>
          </a:p>
        </p:txBody>
      </p:sp>
      <p:pic>
        <p:nvPicPr>
          <p:cNvPr id="4" name="Picture 2" descr="E:\2013a\Fotos 2012\LOGO CLAS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0263"/>
            <a:ext cx="1008112" cy="97716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475656" y="808297"/>
            <a:ext cx="7024744" cy="529128"/>
          </a:xfrm>
        </p:spPr>
        <p:txBody>
          <a:bodyPr>
            <a:normAutofit/>
          </a:bodyPr>
          <a:lstStyle/>
          <a:p>
            <a:pPr algn="r"/>
            <a:r>
              <a:rPr lang="pt-BR" sz="1800" b="1" dirty="0" smtClean="0">
                <a:solidFill>
                  <a:schemeClr val="accent1">
                    <a:lumMod val="75000"/>
                  </a:schemeClr>
                </a:solidFill>
              </a:rPr>
              <a:t>Capítulo I – O MUNDO ATUAL: ESPERANÇAS E ANGÚSTIAS</a:t>
            </a:r>
            <a:endParaRPr lang="pt-BR" sz="1800" b="1" dirty="0">
              <a:solidFill>
                <a:schemeClr val="accent1">
                  <a:lumMod val="75000"/>
                </a:schemeClr>
              </a:solidFill>
            </a:endParaRPr>
          </a:p>
        </p:txBody>
      </p:sp>
      <p:pic>
        <p:nvPicPr>
          <p:cNvPr id="5" name="Picture 2" descr="E:\2014a\fotos 2014\cabecalh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0"/>
            <a:ext cx="3048000"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701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3568" y="1772816"/>
            <a:ext cx="7776864" cy="4536504"/>
          </a:xfrm>
        </p:spPr>
        <p:txBody>
          <a:bodyPr>
            <a:normAutofit fontScale="92500" lnSpcReduction="20000"/>
          </a:bodyPr>
          <a:lstStyle/>
          <a:p>
            <a:r>
              <a:rPr lang="pt-BR" sz="2000" b="1" dirty="0" smtClean="0"/>
              <a:t>2. O mundo globalizado (20-22)</a:t>
            </a:r>
          </a:p>
          <a:p>
            <a:pPr lvl="1"/>
            <a:r>
              <a:rPr lang="pt-BR" sz="1800" dirty="0" smtClean="0"/>
              <a:t>Mundo globalizado: mecanismos de produção, circulação e divulgação – rede mundial:</a:t>
            </a:r>
          </a:p>
          <a:p>
            <a:pPr lvl="1"/>
            <a:r>
              <a:rPr lang="pt-BR" sz="1800" dirty="0" smtClean="0"/>
              <a:t>Tecnologias – suporte para garantir a eficiência;</a:t>
            </a:r>
          </a:p>
          <a:p>
            <a:pPr lvl="1"/>
            <a:r>
              <a:rPr lang="pt-BR" sz="1800" dirty="0" smtClean="0"/>
              <a:t>Organização financeira – lucro </a:t>
            </a:r>
            <a:r>
              <a:rPr lang="pt-BR" sz="1800" dirty="0" err="1" smtClean="0"/>
              <a:t>desterritorializado</a:t>
            </a:r>
            <a:r>
              <a:rPr lang="pt-BR" sz="1800" dirty="0" smtClean="0"/>
              <a:t> (força autônoma, transcendente e onipotente);</a:t>
            </a:r>
          </a:p>
          <a:p>
            <a:pPr lvl="1"/>
            <a:r>
              <a:rPr lang="pt-BR" sz="1800" dirty="0" smtClean="0"/>
              <a:t>Sistema social refém do Capital – Estado de direito e do bem-estar;</a:t>
            </a:r>
          </a:p>
          <a:p>
            <a:pPr lvl="1"/>
            <a:r>
              <a:rPr lang="pt-BR" sz="1800" dirty="0" smtClean="0"/>
              <a:t>Cultura urbana – modo de vida (</a:t>
            </a:r>
            <a:r>
              <a:rPr lang="pt-BR" sz="1800" dirty="0" err="1" smtClean="0"/>
              <a:t>sócio-espacial</a:t>
            </a:r>
            <a:r>
              <a:rPr lang="pt-BR" sz="1800" dirty="0" smtClean="0"/>
              <a:t>) sobrepondo as sociedades-culturais locais;</a:t>
            </a:r>
          </a:p>
          <a:p>
            <a:pPr lvl="1"/>
            <a:r>
              <a:rPr lang="pt-BR" sz="1800" dirty="0" smtClean="0"/>
              <a:t>Cultura do consumo – individualizado – mercado / mercadoria</a:t>
            </a:r>
          </a:p>
          <a:p>
            <a:pPr lvl="1"/>
            <a:r>
              <a:rPr lang="pt-BR" sz="1800" dirty="0" smtClean="0"/>
              <a:t>Sociedade da informação: veloz, fragmentada /concentrada, anônima;</a:t>
            </a:r>
          </a:p>
          <a:p>
            <a:pPr lvl="1"/>
            <a:r>
              <a:rPr lang="pt-BR" sz="1800" dirty="0" smtClean="0"/>
              <a:t>As inegáveis facilidades e possibilidades nas condições de vida e nas relações humanas;</a:t>
            </a:r>
          </a:p>
          <a:p>
            <a:pPr lvl="1"/>
            <a:r>
              <a:rPr lang="pt-BR" sz="1800" dirty="0" smtClean="0"/>
              <a:t>Sistema de vida ambíguo: igualdade social e da liberdade humana;</a:t>
            </a:r>
          </a:p>
          <a:p>
            <a:pPr lvl="1"/>
            <a:r>
              <a:rPr lang="pt-BR" sz="1800" dirty="0" smtClean="0"/>
              <a:t>Discernimento cristão;</a:t>
            </a:r>
          </a:p>
        </p:txBody>
      </p:sp>
      <p:pic>
        <p:nvPicPr>
          <p:cNvPr id="4" name="Picture 2" descr="E:\2013a\Fotos 2012\LOGO CLAS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0263"/>
            <a:ext cx="1008112" cy="97716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043490" y="1027664"/>
            <a:ext cx="7024744" cy="529128"/>
          </a:xfrm>
        </p:spPr>
        <p:txBody>
          <a:bodyPr>
            <a:normAutofit/>
          </a:bodyPr>
          <a:lstStyle/>
          <a:p>
            <a:pPr algn="r"/>
            <a:r>
              <a:rPr lang="pt-BR" sz="1800" b="1" dirty="0" smtClean="0">
                <a:solidFill>
                  <a:schemeClr val="accent1">
                    <a:lumMod val="75000"/>
                  </a:schemeClr>
                </a:solidFill>
              </a:rPr>
              <a:t>Capítulo I – O MUNDO ATUAL: ESPERANÇAS E ANGÚSTIAS</a:t>
            </a:r>
            <a:endParaRPr lang="pt-BR" sz="1800" b="1" dirty="0">
              <a:solidFill>
                <a:schemeClr val="accent1">
                  <a:lumMod val="75000"/>
                </a:schemeClr>
              </a:solidFill>
            </a:endParaRPr>
          </a:p>
        </p:txBody>
      </p:sp>
      <p:pic>
        <p:nvPicPr>
          <p:cNvPr id="5" name="Picture 2" descr="E:\2014a\fotos 2014\cabecalh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0"/>
            <a:ext cx="3048000"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701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1556792"/>
            <a:ext cx="8136904" cy="4896544"/>
          </a:xfrm>
        </p:spPr>
        <p:txBody>
          <a:bodyPr>
            <a:normAutofit fontScale="92500" lnSpcReduction="20000"/>
          </a:bodyPr>
          <a:lstStyle/>
          <a:p>
            <a:r>
              <a:rPr lang="pt-BR" sz="2000" b="1" dirty="0" smtClean="0"/>
              <a:t>3. Características do mundo globalizado (23-27)</a:t>
            </a:r>
          </a:p>
          <a:p>
            <a:pPr lvl="1"/>
            <a:r>
              <a:rPr lang="pt-BR" sz="1800" dirty="0" smtClean="0"/>
              <a:t>Questão macroeconômica;</a:t>
            </a:r>
          </a:p>
          <a:p>
            <a:pPr lvl="1"/>
            <a:r>
              <a:rPr lang="pt-BR" sz="1800" dirty="0" smtClean="0"/>
              <a:t>Lógica do indivíduo;</a:t>
            </a:r>
          </a:p>
          <a:p>
            <a:pPr lvl="1"/>
            <a:r>
              <a:rPr lang="pt-BR" sz="1800" dirty="0" smtClean="0"/>
              <a:t>Desejos humanos na relação da oferta/procura;</a:t>
            </a:r>
          </a:p>
          <a:p>
            <a:pPr lvl="1"/>
            <a:endParaRPr lang="pt-BR" sz="1800" dirty="0" smtClean="0"/>
          </a:p>
          <a:p>
            <a:pPr lvl="1"/>
            <a:r>
              <a:rPr lang="pt-BR" sz="1800" b="1" dirty="0" smtClean="0"/>
              <a:t>Alma do mercado dentro da alma humana:</a:t>
            </a:r>
          </a:p>
          <a:p>
            <a:pPr lvl="2"/>
            <a:r>
              <a:rPr lang="pt-BR" sz="1600" dirty="0" smtClean="0"/>
              <a:t>Satisfação individual e indiferença pelo outro;</a:t>
            </a:r>
          </a:p>
          <a:p>
            <a:pPr lvl="2"/>
            <a:r>
              <a:rPr lang="pt-BR" sz="1600" dirty="0" smtClean="0"/>
              <a:t>Supremacia do desejo em relação às necessidades;</a:t>
            </a:r>
          </a:p>
          <a:p>
            <a:pPr lvl="2"/>
            <a:r>
              <a:rPr lang="pt-BR" sz="1600" dirty="0" smtClean="0"/>
              <a:t>Predomínio da aparência em relação à realidade;</a:t>
            </a:r>
          </a:p>
          <a:p>
            <a:pPr lvl="2"/>
            <a:r>
              <a:rPr lang="pt-BR" sz="1600" dirty="0" smtClean="0"/>
              <a:t>Inclusão perversa;</a:t>
            </a:r>
          </a:p>
          <a:p>
            <a:pPr lvl="2"/>
            <a:r>
              <a:rPr lang="pt-BR" sz="1600" dirty="0" smtClean="0"/>
              <a:t>Falsa satisfação;</a:t>
            </a:r>
          </a:p>
          <a:p>
            <a:pPr lvl="2"/>
            <a:endParaRPr lang="pt-BR" sz="1600" dirty="0" smtClean="0"/>
          </a:p>
          <a:p>
            <a:pPr lvl="1"/>
            <a:r>
              <a:rPr lang="pt-BR" sz="1800" b="1" dirty="0" smtClean="0"/>
              <a:t>Contradições do sistema:</a:t>
            </a:r>
          </a:p>
          <a:p>
            <a:pPr lvl="2"/>
            <a:r>
              <a:rPr lang="pt-BR" sz="1600" dirty="0" smtClean="0"/>
              <a:t>Capitalismo é um sistema de crises;</a:t>
            </a:r>
          </a:p>
          <a:p>
            <a:pPr lvl="2"/>
            <a:r>
              <a:rPr lang="pt-BR" sz="1600" dirty="0" smtClean="0"/>
              <a:t>Riqueza e pobreza convivem;</a:t>
            </a:r>
          </a:p>
          <a:p>
            <a:pPr lvl="2"/>
            <a:r>
              <a:rPr lang="pt-BR" sz="1600" dirty="0" smtClean="0"/>
              <a:t>Prosperidade com pobreza, desemprego e violência;</a:t>
            </a:r>
          </a:p>
          <a:p>
            <a:pPr lvl="2"/>
            <a:r>
              <a:rPr lang="pt-BR" sz="1600" dirty="0" smtClean="0"/>
              <a:t>Busca do lucro a todo custo / corrupção</a:t>
            </a:r>
          </a:p>
          <a:p>
            <a:pPr lvl="2"/>
            <a:r>
              <a:rPr lang="pt-BR" sz="1600" dirty="0" smtClean="0"/>
              <a:t>Consequências ecológicas / modelo de desenvolvimento</a:t>
            </a:r>
          </a:p>
          <a:p>
            <a:pPr lvl="2"/>
            <a:r>
              <a:rPr lang="pt-BR" sz="1600" dirty="0" smtClean="0"/>
              <a:t>Concentrações urbanas – segregação social / violência</a:t>
            </a:r>
          </a:p>
          <a:p>
            <a:pPr lvl="2"/>
            <a:r>
              <a:rPr lang="pt-BR" sz="1600" dirty="0" smtClean="0"/>
              <a:t>Relações interpessoais / redes virtuais</a:t>
            </a:r>
          </a:p>
        </p:txBody>
      </p:sp>
      <p:pic>
        <p:nvPicPr>
          <p:cNvPr id="4" name="Picture 2" descr="E:\2013a\Fotos 2012\LOGO CLAS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0263"/>
            <a:ext cx="1008112" cy="97716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043490" y="1027664"/>
            <a:ext cx="7024744" cy="457120"/>
          </a:xfrm>
        </p:spPr>
        <p:txBody>
          <a:bodyPr>
            <a:normAutofit/>
          </a:bodyPr>
          <a:lstStyle/>
          <a:p>
            <a:pPr algn="r"/>
            <a:r>
              <a:rPr lang="pt-BR" sz="1800" b="1" dirty="0" smtClean="0">
                <a:solidFill>
                  <a:schemeClr val="accent1">
                    <a:lumMod val="75000"/>
                  </a:schemeClr>
                </a:solidFill>
              </a:rPr>
              <a:t>Capítulo I – O MUNDO ATUAL: ESPERANÇAS E ANGÚSTIAS</a:t>
            </a:r>
            <a:endParaRPr lang="pt-BR" sz="1800" b="1" dirty="0">
              <a:solidFill>
                <a:schemeClr val="accent1">
                  <a:lumMod val="75000"/>
                </a:schemeClr>
              </a:solidFill>
            </a:endParaRPr>
          </a:p>
        </p:txBody>
      </p:sp>
      <p:pic>
        <p:nvPicPr>
          <p:cNvPr id="5" name="Picture 2" descr="E:\2014a\fotos 2014\cabecalh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0"/>
            <a:ext cx="3048000"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747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11560" y="1700808"/>
            <a:ext cx="7992888" cy="4680520"/>
          </a:xfrm>
        </p:spPr>
        <p:txBody>
          <a:bodyPr>
            <a:normAutofit fontScale="92500"/>
          </a:bodyPr>
          <a:lstStyle/>
          <a:p>
            <a:r>
              <a:rPr lang="pt-BR" sz="2000" b="1" dirty="0" smtClean="0"/>
              <a:t>4. Consequências socioculturais do mundo globalizado (28-34)</a:t>
            </a:r>
            <a:endParaRPr lang="pt-BR" sz="2000" dirty="0" smtClean="0"/>
          </a:p>
          <a:p>
            <a:pPr lvl="1"/>
            <a:r>
              <a:rPr lang="pt-BR" sz="1800" dirty="0" smtClean="0"/>
              <a:t>Mundo global e sociedades estruturadas na lógica individualista;</a:t>
            </a:r>
          </a:p>
          <a:p>
            <a:pPr lvl="1"/>
            <a:r>
              <a:rPr lang="pt-BR" sz="1800" dirty="0" smtClean="0"/>
              <a:t>Enfraquecimento de mutualidade, de reconhecimento dos direitos alheios e comuns;</a:t>
            </a:r>
          </a:p>
          <a:p>
            <a:pPr lvl="1"/>
            <a:r>
              <a:rPr lang="pt-BR" sz="1800" dirty="0" smtClean="0"/>
              <a:t>Isolamento nos espaços domésticos e públicos;</a:t>
            </a:r>
          </a:p>
          <a:p>
            <a:pPr lvl="1"/>
            <a:r>
              <a:rPr lang="pt-BR" sz="1800" dirty="0" smtClean="0"/>
              <a:t>Reações na afirmação de identidades grupais;</a:t>
            </a:r>
          </a:p>
          <a:p>
            <a:pPr lvl="1"/>
            <a:r>
              <a:rPr lang="pt-BR" sz="1800" dirty="0" smtClean="0"/>
              <a:t>Massificação anônima;</a:t>
            </a:r>
          </a:p>
          <a:p>
            <a:pPr lvl="1"/>
            <a:r>
              <a:rPr lang="pt-BR" sz="1800" dirty="0" smtClean="0"/>
              <a:t>Diversidade sociocultural e o fundamentalismo;</a:t>
            </a:r>
          </a:p>
          <a:p>
            <a:pPr lvl="1"/>
            <a:r>
              <a:rPr lang="pt-BR" sz="1800" dirty="0" err="1" smtClean="0"/>
              <a:t>Comunitarismo</a:t>
            </a:r>
            <a:r>
              <a:rPr lang="pt-BR" sz="1800" dirty="0" smtClean="0"/>
              <a:t>: comportamento uniformizador, autoritário, sectário / comunidades isoladas;</a:t>
            </a:r>
          </a:p>
          <a:p>
            <a:pPr lvl="1"/>
            <a:r>
              <a:rPr lang="pt-BR" sz="1800" dirty="0" err="1" smtClean="0"/>
              <a:t>Re-institucionalização</a:t>
            </a:r>
            <a:r>
              <a:rPr lang="pt-BR" sz="1800" dirty="0" smtClean="0"/>
              <a:t> – afirmação de padrões e valores – garantia de segurança e ordem;</a:t>
            </a:r>
          </a:p>
          <a:p>
            <a:pPr lvl="1"/>
            <a:r>
              <a:rPr lang="pt-BR" sz="1800" dirty="0" smtClean="0"/>
              <a:t>Pluralidade (em todas as esferas) / colapso das ideologias tradicionais com agudo relativismo;</a:t>
            </a:r>
          </a:p>
          <a:p>
            <a:pPr lvl="1"/>
            <a:r>
              <a:rPr lang="pt-BR" sz="1800" dirty="0" smtClean="0"/>
              <a:t>Retorno ao passado como fonte de segurança;</a:t>
            </a:r>
          </a:p>
        </p:txBody>
      </p:sp>
      <p:pic>
        <p:nvPicPr>
          <p:cNvPr id="4" name="Picture 2" descr="E:\2013a\Fotos 2012\LOGO CLAS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0263"/>
            <a:ext cx="1008112" cy="97716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043490" y="1027664"/>
            <a:ext cx="7024744" cy="457120"/>
          </a:xfrm>
        </p:spPr>
        <p:txBody>
          <a:bodyPr>
            <a:normAutofit/>
          </a:bodyPr>
          <a:lstStyle/>
          <a:p>
            <a:pPr algn="r"/>
            <a:r>
              <a:rPr lang="pt-BR" sz="1800" b="1" dirty="0" smtClean="0">
                <a:solidFill>
                  <a:schemeClr val="accent1">
                    <a:lumMod val="75000"/>
                  </a:schemeClr>
                </a:solidFill>
              </a:rPr>
              <a:t>Capítulo I – O MUNDO ATUAL: ESPERANÇAS E ANGÚSTIAS</a:t>
            </a:r>
            <a:endParaRPr lang="pt-BR" sz="1800" b="1" dirty="0">
              <a:solidFill>
                <a:schemeClr val="accent1">
                  <a:lumMod val="75000"/>
                </a:schemeClr>
              </a:solidFill>
            </a:endParaRPr>
          </a:p>
        </p:txBody>
      </p:sp>
      <p:pic>
        <p:nvPicPr>
          <p:cNvPr id="5" name="Picture 2" descr="E:\2014a\fotos 2014\cabecalh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0"/>
            <a:ext cx="3048000"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747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1700808"/>
            <a:ext cx="8208912" cy="4752528"/>
          </a:xfrm>
        </p:spPr>
        <p:txBody>
          <a:bodyPr>
            <a:normAutofit fontScale="92500" lnSpcReduction="20000"/>
          </a:bodyPr>
          <a:lstStyle/>
          <a:p>
            <a:r>
              <a:rPr lang="pt-BR" sz="2000" b="1" dirty="0" smtClean="0"/>
              <a:t>5. As tendências eclesiais (35-38)</a:t>
            </a:r>
          </a:p>
          <a:p>
            <a:pPr lvl="1"/>
            <a:r>
              <a:rPr lang="pt-BR" sz="1800" dirty="0" smtClean="0"/>
              <a:t>As práticas eclesiais reproduzem os processos sociais globais;</a:t>
            </a:r>
          </a:p>
          <a:p>
            <a:pPr lvl="1"/>
            <a:r>
              <a:rPr lang="pt-BR" sz="1800" dirty="0" smtClean="0"/>
              <a:t>Experiências espirituais intimistas e individualizantes;</a:t>
            </a:r>
          </a:p>
          <a:p>
            <a:pPr lvl="1"/>
            <a:r>
              <a:rPr lang="pt-BR" sz="1800" dirty="0" smtClean="0"/>
              <a:t>Aglomerações religiosas de massa (vivências </a:t>
            </a:r>
            <a:r>
              <a:rPr lang="pt-BR" sz="1800" dirty="0" err="1" smtClean="0"/>
              <a:t>telemidiáticas</a:t>
            </a:r>
            <a:r>
              <a:rPr lang="pt-BR" sz="1800" dirty="0" smtClean="0"/>
              <a:t>);</a:t>
            </a:r>
          </a:p>
          <a:p>
            <a:pPr lvl="1"/>
            <a:r>
              <a:rPr lang="pt-BR" sz="1800" dirty="0" smtClean="0"/>
              <a:t>Tendência social ao anonimato e à massificação;</a:t>
            </a:r>
          </a:p>
          <a:p>
            <a:pPr lvl="1"/>
            <a:r>
              <a:rPr lang="pt-BR" sz="1800" dirty="0" smtClean="0"/>
              <a:t>Experiências de </a:t>
            </a:r>
            <a:r>
              <a:rPr lang="pt-BR" sz="1800" dirty="0" err="1" smtClean="0"/>
              <a:t>comunitarismo</a:t>
            </a:r>
            <a:r>
              <a:rPr lang="pt-BR" sz="1800" dirty="0" smtClean="0"/>
              <a:t> religioso de </a:t>
            </a:r>
            <a:r>
              <a:rPr lang="pt-BR" sz="1800" dirty="0" smtClean="0"/>
              <a:t>características </a:t>
            </a:r>
            <a:r>
              <a:rPr lang="pt-BR" sz="1800" dirty="0" smtClean="0"/>
              <a:t>fundamentalista e sectária;</a:t>
            </a:r>
          </a:p>
          <a:p>
            <a:pPr lvl="1"/>
            <a:r>
              <a:rPr lang="pt-BR" sz="1800" dirty="0" smtClean="0"/>
              <a:t>“mundanismo espiritual”</a:t>
            </a:r>
          </a:p>
          <a:p>
            <a:pPr lvl="1"/>
            <a:r>
              <a:rPr lang="pt-BR" sz="1800" dirty="0" smtClean="0"/>
              <a:t>Fascínio do gnosticismo – fé fechada no subjetivismo – imanência de sua própria razão e dos seus sentimentos;</a:t>
            </a:r>
          </a:p>
          <a:p>
            <a:pPr lvl="1"/>
            <a:r>
              <a:rPr lang="pt-BR" sz="1800" dirty="0" err="1" smtClean="0"/>
              <a:t>Neopelagianismo</a:t>
            </a:r>
            <a:r>
              <a:rPr lang="pt-BR" sz="1800" dirty="0" smtClean="0"/>
              <a:t> – </a:t>
            </a:r>
            <a:r>
              <a:rPr lang="pt-BR" sz="1800" dirty="0" err="1" smtClean="0"/>
              <a:t>autorreferencial</a:t>
            </a:r>
            <a:r>
              <a:rPr lang="pt-BR" sz="1800" dirty="0" smtClean="0"/>
              <a:t> e prometeico de quem só confia nas suas próprias forças e se sente superior aos outros (elitismo narcisista e autoritário);</a:t>
            </a:r>
          </a:p>
          <a:p>
            <a:pPr lvl="1"/>
            <a:r>
              <a:rPr lang="pt-BR" sz="1800" dirty="0" smtClean="0"/>
              <a:t>Clericalismo – versão religiosa da afirmação do princípio da autoridade exercida pela instituição como o meio de organização de toda a vida social;</a:t>
            </a:r>
          </a:p>
          <a:p>
            <a:pPr lvl="1"/>
            <a:r>
              <a:rPr lang="pt-BR" sz="1800" dirty="0" smtClean="0"/>
              <a:t>Prática eclesial pré-conciliar: Igreja como Hierarquia e leigo como consumidor religioso;</a:t>
            </a:r>
          </a:p>
        </p:txBody>
      </p:sp>
      <p:pic>
        <p:nvPicPr>
          <p:cNvPr id="4" name="Picture 2" descr="E:\2013a\Fotos 2012\LOGO CLAS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0263"/>
            <a:ext cx="1008112" cy="97716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043490" y="1027664"/>
            <a:ext cx="7024744" cy="457120"/>
          </a:xfrm>
        </p:spPr>
        <p:txBody>
          <a:bodyPr>
            <a:normAutofit/>
          </a:bodyPr>
          <a:lstStyle/>
          <a:p>
            <a:pPr algn="r"/>
            <a:r>
              <a:rPr lang="pt-BR" sz="1800" b="1" dirty="0" smtClean="0">
                <a:solidFill>
                  <a:schemeClr val="accent1">
                    <a:lumMod val="75000"/>
                  </a:schemeClr>
                </a:solidFill>
              </a:rPr>
              <a:t>Capítulo I – O MUNDO ATUAL: ESPERANÇAS E ANGÚSTIAS</a:t>
            </a:r>
            <a:endParaRPr lang="pt-BR" sz="1800" b="1" dirty="0">
              <a:solidFill>
                <a:schemeClr val="accent1">
                  <a:lumMod val="75000"/>
                </a:schemeClr>
              </a:solidFill>
            </a:endParaRPr>
          </a:p>
        </p:txBody>
      </p:sp>
      <p:pic>
        <p:nvPicPr>
          <p:cNvPr id="5" name="Picture 2" descr="E:\2014a\fotos 2014\cabecalh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0"/>
            <a:ext cx="3048000"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06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3568" y="1700808"/>
            <a:ext cx="7920880" cy="4680520"/>
          </a:xfrm>
        </p:spPr>
        <p:txBody>
          <a:bodyPr>
            <a:normAutofit fontScale="85000" lnSpcReduction="20000"/>
          </a:bodyPr>
          <a:lstStyle/>
          <a:p>
            <a:r>
              <a:rPr lang="pt-BR" sz="2000" b="1" dirty="0" smtClean="0"/>
              <a:t>6. Alguns discernimentos necessários (39-46)</a:t>
            </a:r>
          </a:p>
          <a:p>
            <a:pPr lvl="1"/>
            <a:r>
              <a:rPr lang="pt-BR" sz="1800" b="1" dirty="0" smtClean="0"/>
              <a:t>Comportamentos previstos: reproduzir ou resistir</a:t>
            </a:r>
          </a:p>
          <a:p>
            <a:pPr lvl="1"/>
            <a:r>
              <a:rPr lang="pt-BR" sz="1800" b="1" dirty="0" smtClean="0"/>
              <a:t>Qual a postura cristã? Discernimento e viver o projeto de Deus anunciado por Jesus Cristo;</a:t>
            </a:r>
          </a:p>
          <a:p>
            <a:pPr lvl="2"/>
            <a:r>
              <a:rPr lang="pt-BR" sz="1600" b="1" dirty="0" smtClean="0"/>
              <a:t>Pluralidade, respeito a diferença e a convivência pacífica;</a:t>
            </a:r>
          </a:p>
          <a:p>
            <a:pPr lvl="2"/>
            <a:r>
              <a:rPr lang="pt-BR" sz="1600" b="1" dirty="0" smtClean="0"/>
              <a:t>Secularidade compreensiva;</a:t>
            </a:r>
          </a:p>
          <a:p>
            <a:pPr lvl="2"/>
            <a:r>
              <a:rPr lang="pt-BR" sz="1600" b="1" dirty="0" smtClean="0"/>
              <a:t>Benefícios das tecnologias;</a:t>
            </a:r>
          </a:p>
          <a:p>
            <a:pPr lvl="2"/>
            <a:r>
              <a:rPr lang="pt-BR" sz="1600" b="1" dirty="0" smtClean="0"/>
              <a:t>Consumo dos bens necessários à subsistência;</a:t>
            </a:r>
          </a:p>
          <a:p>
            <a:pPr lvl="2"/>
            <a:r>
              <a:rPr lang="pt-BR" sz="1600" b="1" dirty="0" smtClean="0"/>
              <a:t>Uso do dinheiro como meio;</a:t>
            </a:r>
          </a:p>
          <a:p>
            <a:pPr lvl="2"/>
            <a:r>
              <a:rPr lang="pt-BR" sz="1600" b="1" dirty="0" smtClean="0"/>
              <a:t>Autonomia e a liberdade individual/ responsabilidade individual;</a:t>
            </a:r>
          </a:p>
          <a:p>
            <a:pPr lvl="2"/>
            <a:r>
              <a:rPr lang="pt-BR" sz="1600" b="1" dirty="0" smtClean="0"/>
              <a:t>Os valores e as instituições tradicionais;</a:t>
            </a:r>
          </a:p>
          <a:p>
            <a:pPr lvl="2"/>
            <a:r>
              <a:rPr lang="pt-BR" sz="1600" b="1" dirty="0" smtClean="0"/>
              <a:t>Vivência comunitária;</a:t>
            </a:r>
          </a:p>
          <a:p>
            <a:pPr lvl="2"/>
            <a:r>
              <a:rPr lang="pt-BR" sz="1600" b="1" dirty="0" smtClean="0"/>
              <a:t>Uso das redes como expressão de relações humanas;</a:t>
            </a:r>
            <a:endParaRPr lang="pt-BR" sz="1600" b="1" dirty="0"/>
          </a:p>
          <a:p>
            <a:pPr lvl="2"/>
            <a:endParaRPr lang="pt-BR" sz="1600" b="1" dirty="0" smtClean="0"/>
          </a:p>
          <a:p>
            <a:pPr lvl="2"/>
            <a:r>
              <a:rPr lang="pt-BR" sz="1600" b="1" dirty="0" smtClean="0"/>
              <a:t>Igreja – escola de vivência cristã</a:t>
            </a:r>
          </a:p>
          <a:p>
            <a:pPr lvl="2"/>
            <a:r>
              <a:rPr lang="pt-BR" sz="1600" b="1" dirty="0" smtClean="0"/>
              <a:t>Organização comunitária</a:t>
            </a:r>
          </a:p>
          <a:p>
            <a:pPr lvl="2"/>
            <a:r>
              <a:rPr lang="pt-BR" sz="1600" b="1" dirty="0" smtClean="0"/>
              <a:t>Comunidade inserida</a:t>
            </a:r>
          </a:p>
          <a:p>
            <a:pPr lvl="2"/>
            <a:r>
              <a:rPr lang="pt-BR" sz="1600" b="1" dirty="0" smtClean="0"/>
              <a:t>Grupo de seguidores de Jesus Cristo</a:t>
            </a:r>
          </a:p>
          <a:p>
            <a:pPr lvl="2"/>
            <a:r>
              <a:rPr lang="pt-BR" sz="1600" b="1" dirty="0" smtClean="0"/>
              <a:t>Povo de Deus</a:t>
            </a:r>
          </a:p>
          <a:p>
            <a:pPr lvl="2"/>
            <a:r>
              <a:rPr lang="pt-BR" sz="1600" b="1" dirty="0" smtClean="0"/>
              <a:t>Comunidade que se abre</a:t>
            </a:r>
            <a:endParaRPr lang="pt-BR" sz="1600" b="1" dirty="0"/>
          </a:p>
        </p:txBody>
      </p:sp>
      <p:pic>
        <p:nvPicPr>
          <p:cNvPr id="4" name="Picture 2" descr="E:\2013a\Fotos 2012\LOGO CLAS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0263"/>
            <a:ext cx="1008112" cy="97716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043490" y="1027664"/>
            <a:ext cx="7024744" cy="457120"/>
          </a:xfrm>
        </p:spPr>
        <p:txBody>
          <a:bodyPr>
            <a:normAutofit/>
          </a:bodyPr>
          <a:lstStyle/>
          <a:p>
            <a:pPr algn="r"/>
            <a:r>
              <a:rPr lang="pt-BR" sz="1800" b="1" dirty="0" smtClean="0">
                <a:solidFill>
                  <a:schemeClr val="accent1">
                    <a:lumMod val="75000"/>
                  </a:schemeClr>
                </a:solidFill>
              </a:rPr>
              <a:t>Capítulo I – O MUNDO ATUAL: ESPERANÇAS E ANGÚSTIAS</a:t>
            </a:r>
            <a:endParaRPr lang="pt-BR" sz="1800" b="1" dirty="0">
              <a:solidFill>
                <a:schemeClr val="accent1">
                  <a:lumMod val="75000"/>
                </a:schemeClr>
              </a:solidFill>
            </a:endParaRPr>
          </a:p>
        </p:txBody>
      </p:sp>
      <p:pic>
        <p:nvPicPr>
          <p:cNvPr id="5" name="Picture 2" descr="E:\2014a\fotos 2014\cabecalh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0"/>
            <a:ext cx="3048000" cy="5429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3.bp.blogspot.com/-AbKFxx_Bok8/U1nHZ0IAgmI/AAAAAAAADO4/pfAsi912UmA/s1600/IDE+PELO+MUNDO+E+EVANGELIZAI.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2120" y="4581128"/>
            <a:ext cx="2342431" cy="1755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060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0000"/>
            </a:gs>
            <a:gs pos="95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3568" y="2323652"/>
            <a:ext cx="7776864" cy="3985668"/>
          </a:xfrm>
        </p:spPr>
        <p:txBody>
          <a:bodyPr>
            <a:normAutofit fontScale="92500"/>
          </a:bodyPr>
          <a:lstStyle/>
          <a:p>
            <a:r>
              <a:rPr lang="pt-BR" b="1" dirty="0" smtClean="0"/>
              <a:t>1. O cristão como sujeito (47-53)</a:t>
            </a:r>
          </a:p>
          <a:p>
            <a:r>
              <a:rPr lang="pt-BR" b="1" dirty="0" smtClean="0"/>
              <a:t>2. O sujeito eclesial e a cidadania (54)</a:t>
            </a:r>
          </a:p>
          <a:p>
            <a:pPr lvl="1"/>
            <a:r>
              <a:rPr lang="pt-BR" dirty="0" smtClean="0"/>
              <a:t>2.1. O cristão é um cidadão do Reino de Deus (59)</a:t>
            </a:r>
          </a:p>
          <a:p>
            <a:pPr lvl="1"/>
            <a:r>
              <a:rPr lang="pt-BR" dirty="0" smtClean="0"/>
              <a:t>2.2. Rumo a uma noção integral do sujeito cristão (62)</a:t>
            </a:r>
          </a:p>
          <a:p>
            <a:r>
              <a:rPr lang="pt-BR" b="1" dirty="0" smtClean="0"/>
              <a:t>3. Natureza e missão dos cristãos leigos e leigas (69)</a:t>
            </a:r>
          </a:p>
          <a:p>
            <a:pPr lvl="1"/>
            <a:r>
              <a:rPr lang="pt-BR" dirty="0" smtClean="0"/>
              <a:t>3.1. A necessária experiência de Deus: saborear a amizade e a mensagem de Jesus (75)</a:t>
            </a:r>
          </a:p>
          <a:p>
            <a:pPr lvl="1"/>
            <a:r>
              <a:rPr lang="pt-BR" dirty="0" smtClean="0"/>
              <a:t>3.2. O sacerdócio comum e a missão solidária dos cristãos (86)</a:t>
            </a:r>
          </a:p>
          <a:p>
            <a:pPr lvl="1"/>
            <a:r>
              <a:rPr lang="pt-BR" dirty="0" smtClean="0"/>
              <a:t>3.3. Discípulos missionários (93)</a:t>
            </a:r>
          </a:p>
        </p:txBody>
      </p:sp>
      <p:pic>
        <p:nvPicPr>
          <p:cNvPr id="4" name="Picture 2" descr="E:\2013a\Fotos 2012\LOGO CLAS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0263"/>
            <a:ext cx="1008112" cy="97716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noAutofit/>
          </a:bodyPr>
          <a:lstStyle/>
          <a:p>
            <a:r>
              <a:rPr lang="pt-BR" sz="3200" b="1" dirty="0" smtClean="0">
                <a:solidFill>
                  <a:schemeClr val="accent1">
                    <a:lumMod val="75000"/>
                  </a:schemeClr>
                </a:solidFill>
              </a:rPr>
              <a:t>Capítulo II </a:t>
            </a:r>
            <a:r>
              <a:rPr lang="pt-BR" sz="2800" b="1" dirty="0" smtClean="0">
                <a:solidFill>
                  <a:schemeClr val="accent1">
                    <a:lumMod val="75000"/>
                  </a:schemeClr>
                </a:solidFill>
              </a:rPr>
              <a:t>– O SUJEITO ECLESIAL: CIDADÃOS, DISCÍPULOS MISSIONÁRIOS</a:t>
            </a:r>
            <a:endParaRPr lang="pt-BR" sz="2800" b="1" dirty="0">
              <a:solidFill>
                <a:schemeClr val="accent1">
                  <a:lumMod val="75000"/>
                </a:schemeClr>
              </a:solidFill>
            </a:endParaRPr>
          </a:p>
        </p:txBody>
      </p:sp>
      <p:pic>
        <p:nvPicPr>
          <p:cNvPr id="5" name="Picture 2" descr="E:\2014a\fotos 2014\cabecalh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0"/>
            <a:ext cx="3048000"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454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graphicFrame>
        <p:nvGraphicFramePr>
          <p:cNvPr id="11" name="Espaço Reservado para Conteúdo 10"/>
          <p:cNvGraphicFramePr>
            <a:graphicFrameLocks noGrp="1"/>
          </p:cNvGraphicFramePr>
          <p:nvPr>
            <p:ph idx="1"/>
            <p:extLst>
              <p:ext uri="{D42A27DB-BD31-4B8C-83A1-F6EECF244321}">
                <p14:modId xmlns:p14="http://schemas.microsoft.com/office/powerpoint/2010/main" val="364629706"/>
              </p:ext>
            </p:extLst>
          </p:nvPr>
        </p:nvGraphicFramePr>
        <p:xfrm>
          <a:off x="684213" y="1557338"/>
          <a:ext cx="5111923" cy="4751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E:\2013a\Fotos 2012\LOGO CLASP.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360263"/>
            <a:ext cx="1008112" cy="97716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043490" y="1027664"/>
            <a:ext cx="7024744" cy="385112"/>
          </a:xfrm>
        </p:spPr>
        <p:txBody>
          <a:bodyPr>
            <a:noAutofit/>
          </a:bodyPr>
          <a:lstStyle/>
          <a:p>
            <a:pPr algn="r"/>
            <a:r>
              <a:rPr lang="pt-BR" sz="1600" b="1" dirty="0" smtClean="0">
                <a:solidFill>
                  <a:schemeClr val="accent1">
                    <a:lumMod val="75000"/>
                  </a:schemeClr>
                </a:solidFill>
              </a:rPr>
              <a:t>Capítulo II </a:t>
            </a:r>
            <a:r>
              <a:rPr lang="pt-BR" sz="1400" b="1" dirty="0" smtClean="0">
                <a:solidFill>
                  <a:schemeClr val="accent1">
                    <a:lumMod val="75000"/>
                  </a:schemeClr>
                </a:solidFill>
              </a:rPr>
              <a:t>– O SUJEITO ECLESIAL: CIDADÃOS, DISCÍPULOS MISSIONÁRIOS</a:t>
            </a:r>
            <a:endParaRPr lang="pt-BR" sz="1400" b="1" dirty="0">
              <a:solidFill>
                <a:schemeClr val="accent1">
                  <a:lumMod val="75000"/>
                </a:schemeClr>
              </a:solidFill>
            </a:endParaRPr>
          </a:p>
        </p:txBody>
      </p:sp>
      <p:pic>
        <p:nvPicPr>
          <p:cNvPr id="5" name="Picture 2" descr="E:\2014a\fotos 2014\cabecalh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60032" y="0"/>
            <a:ext cx="3048000" cy="542925"/>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2" descr="https://encrypted-tbn1.gstatic.com/images?q=tbn:ANd9GcTxbcoxxq6hfphodCJ0ZQ7O44GAtxmWjd083IOBjLq24s3Pev4bBQ">
            <a:hlinkClick r:id="rId9"/>
          </p:cNvPr>
          <p:cNvSpPr>
            <a:spLocks noChangeAspect="1" noChangeArrowheads="1"/>
          </p:cNvSpPr>
          <p:nvPr/>
        </p:nvSpPr>
        <p:spPr bwMode="auto">
          <a:xfrm>
            <a:off x="117475" y="-669925"/>
            <a:ext cx="7924800" cy="1400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6" name="AutoShape 4" descr="https://encrypted-tbn1.gstatic.com/images?q=tbn:ANd9GcTxbcoxxq6hfphodCJ0ZQ7O44GAtxmWjd083IOBjLq24s3Pev4bBQ">
            <a:hlinkClick r:id="rId9"/>
          </p:cNvPr>
          <p:cNvSpPr>
            <a:spLocks noChangeAspect="1" noChangeArrowheads="1"/>
          </p:cNvSpPr>
          <p:nvPr/>
        </p:nvSpPr>
        <p:spPr bwMode="auto">
          <a:xfrm>
            <a:off x="269875" y="-517525"/>
            <a:ext cx="7924800" cy="1400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7" name="AutoShape 6" descr="https://encrypted-tbn1.gstatic.com/images?q=tbn:ANd9GcTxbcoxxq6hfphodCJ0ZQ7O44GAtxmWjd083IOBjLq24s3Pev4bBQ">
            <a:hlinkClick r:id="rId9"/>
          </p:cNvPr>
          <p:cNvSpPr>
            <a:spLocks noChangeAspect="1" noChangeArrowheads="1"/>
          </p:cNvSpPr>
          <p:nvPr/>
        </p:nvSpPr>
        <p:spPr bwMode="auto">
          <a:xfrm>
            <a:off x="422275" y="-365125"/>
            <a:ext cx="7924800" cy="1400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1" name="AutoShape 11" descr="https://encrypted-tbn2.gstatic.com/images?q=tbn:ANd9GcROjZeNBCWdz6oybkwz9bziUe2OA_mISifVRcji0AqmN46VsAq3">
            <a:hlinkClick r:id="rId10"/>
          </p:cNvPr>
          <p:cNvSpPr>
            <a:spLocks noChangeAspect="1" noChangeArrowheads="1"/>
          </p:cNvSpPr>
          <p:nvPr/>
        </p:nvSpPr>
        <p:spPr bwMode="auto">
          <a:xfrm>
            <a:off x="117475" y="-914400"/>
            <a:ext cx="19050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3" name="AutoShape 13" descr="https://encrypted-tbn2.gstatic.com/images?q=tbn:ANd9GcROjZeNBCWdz6oybkwz9bziUe2OA_mISifVRcji0AqmN46VsAq3">
            <a:hlinkClick r:id="rId10"/>
          </p:cNvPr>
          <p:cNvSpPr>
            <a:spLocks noChangeAspect="1" noChangeArrowheads="1"/>
          </p:cNvSpPr>
          <p:nvPr/>
        </p:nvSpPr>
        <p:spPr bwMode="auto">
          <a:xfrm>
            <a:off x="269875" y="-762000"/>
            <a:ext cx="19050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8" name="AutoShape 19" descr="data:image/jpeg;base64,/9j/4AAQSkZJRgABAQAAAQABAAD/2wCEAAkGBxQQEhQUEhQVFBUXFhQVFBgYFxcUFhgXHRcWFhoUFhYYHCggGBwmHBQXITEhJikrLi4uFx8zODMsNygtLisBCgoKDg0OGxAQGiwkICQsLCwsLCwsLCwsLCwsLCwsLCwsLCwsLCwsLCwsLCwsLCwsLCwsLCwsLCwsLCwsLCwsLP/AABEIALcBEwMBEQACEQEDEQH/xAAcAAACAgMBAQAAAAAAAAAAAAAABwUGAQQIAwL/xABKEAACAQIDBQUEBQgHBgcAAAABAgMAEQQSIQUGBzFBEyJRYZFxgaHBFDJSkrEjM0Jyc7LC0SQ0YmOCorMlNVN0k6MVF0OD0uHw/8QAGgEAAgMBAQAAAAAAAAAAAAAAAAUBAwQCBv/EAC8RAAICAgECBgIDAAEEAwAAAAABAgMEERIhMQUTIjIzQVFhI3GBFBVCYtEkkaH/2gAMAwEAAhEDEQA/AHjQAUAFABQAUAFABQAUAFABQAUAFABQAUAFABQAUAFABQAUAFABQAUAFABQAUAFABQAUAFABQAUAFABQAUAFABQAUAFABQAUAFABQAUAFABQAUAYoAwzgC50o79iNheo2SZqQM0AFABQBigDNABQAUAFABQAUAFABQAUAFABQAUAFABQAUAFABQB8s1qAPmKYMLqQQeoNx6ihpohPZ84rFJEpeRgqqLsxNgB5mpitvSBtI+oJ1dQykMrAFSDcEeINR2BPa2fd6gk18Zjo4VzSOqKTa7MFF/C561KTfYhtLue4NRskzegD5WQG9iDbn5e2p6kbNTBbTSZ5UQ3MThH/WKhtPHRvxrqUHFJv7IUk3pG7XB0LXi3vCY0+iCM2kCuzm4FgwORCOZuNT0v50wwaFN8mY8mxrohg7NYNFGVGUFEIHgMosPcKwy6SZqj7UbJNQdHjDi0ckKysRzAYG3ttyocWu5ypJnteoZ0QW9O8i4BY2aN5A8gj7pGhIv15+yr6aXa2kVWW8A3W3jGPSRhE8XZyGMh7akezl4EeNF9LqaTCqzmToqktCgAvUbAL0bAzUgFABQAUAFABQAUAYvQAXqAM1IBQBi9ABeo2BTOIe9keEjMAXPLKjDLewVDdczH1sK24eNK17XYz5FvFaPXheU/wDDoezFtZA/Xv5zmPv0NV5qkrmdY73A9+I722fiNL3Cj2XdRf3UYi3cgyHqHQ+OGmOM2AiuuXs7xDwYKbBh7tPaDRlw4XNIjHe4EZxS3iOGjEKq95RcyAlAqg6hWH6Rty6CrMKhTk2zjItcdI1uLE39Cw1ho0iEZr3AEZPPnryNWYMN2tP9nOQ/Qja3n3vePCYaSJ0gmmMbZZBmKofrMQeSg218KrpxuU5J9kTK/jFFsx20liwzz/XVIml7pFmAXNoeWvzrLGHKxRL3LjHkxecKtr9pi8WuUL2157Ak2IbUC/P85z8hTHOpVcItGXFscpNMluHWA7HFbSFybTKuvX673Pn+U+FU5c+UIFlEdTkXwVh0aigcX4jJBBGq3Z5rDy7pX3C7DWt/h8uE5N/gy5S2ki9YNCqKp5hVB9wArDJ7k2aI+1GMbiFiRnc2VQWY66AC5OlEU5NJBJpJii3E2xhMLj8QbsI5SEhdh0LkkOB4kixPhra9N8qmyVK/Xcw02JWPr0Ywd+N4W2fh1lRFcmRY7MSBqrNfTn9XlWDFoVs+DejVdbwjtCe3r25NjpElmXICg7NdclrkF1v4sOflTrHohUmo9RbdbKfc9tz9t4qDEgwZ5i578d79oOt78iB+lXGZVCUE5dDqiclLoP1Tp4UgGxDb2beGAgMxQvqqqo01Jtq3QVZRV50+JXbPgtlDbiq5ia0SpKCCmpdGW4zBuRB560x/6ZqXcyf8ttHlurv/AIubGJHKVdJXC5coXJf7BGpt5391GRhVwr5IinJlKehtg0pQwM1IGL0AGajYBejYGaAMUAV7fPeddnRK5QyM7ZEW+XoSWJtyFviKvx8d3S0U3XeWtkfuXvyu0HaIxGOQKX0OZSAQOdgQdRoasycN09d9zmm/n0LiKxmgzUgfLNYXPvqF30H11IPDb3YOSXsVxCF72AvoTyyq3InyBq7/AI9kY8muhV5sG9bIbizhUOBaQqC6vEEa3eW8ihrHzF9K0YEmrEirLS4bPXhriI02fAudFYmQkZlBJzt053rnNi3c9HWO0oIn94IFlw0ysAQYn8x9UkH1F6z1txmmWTSlHRA8KNdmxH+1L++1aM75mV43x7NfizhzJhY0Xm08Yv4DK4LHyFdYEuNm/wBHGUtpEJvPvPhsfg54Iw+eKNZEZlAU5GRWK6kjQ216GrqceymxTf2cWWwsg4/gqu/EmaaEeGFww9Uv/FW7ESUW3+WZ73ylr9F/bbeGh2Th1xRJE2HCBFHebu6kC+gGmvnSuNU5Xvh9M2SsSrW/srXCEKuInkYaJB9bwGYE+2+X4Vr8S24RTM+JpSbLBuVvVh5cZiVTODiJBJHmUKDaNVK6G4PdJsay5GNZGpS/BfVanN6GFWA1kHvUIwgeeQRRIGu36YYlcmS4IJuOVvCrqeTeoldnHW5HpsDeLD4xT2EgcrbMCMrDpmKnobGotpnX7kRXNT9p479y5dn4k8vyZA99h866xlu6JF/xs5+Y2r0sltNMUIZXFDeUMkeFSxuqSSmwPMXVQTyPU+6lOBj+pz/w25NvRRKptVGfA4KQ6hWxEPnYMGUezVvhWyvSunH/AEolvy02TnCLu411YEN2LaEWIIZbg35HWqPEviWmXYi9Q5aSIYi74nbx4YwyYU3klNj3bZY2BuC5vz8hfzpjhUWOXP6MeVZHXEoRngiwGRCJJ53DOeXZIhBCai9ySeWh18KYasnfyfZf/pl3GMNI3OH+8SYGc9pHcSFEL31QXOtuouRf2Vzm0yshtfROPNRemPRaQdhr3PqpA+TUfoOomNq8Q8auIkCPGESR1VcgKlQSoub3PK/Pn6U6qwKpVpvuLrMqUZaRfcBvrG2B+mSIygNkdVs5DXC6a8tb620pfPFat8tGqNy4cmfexd+8Ji3VEZkdiQqupBOl9CLj41F2HbV1YV3xm9FjnmWNSzEKqglieQA5ms8Vt6RdKSS2xNcSt4oMc0RgZiY+0U3UqpBy2ZTfX6vh1p1g0WVbckLcq6E+iJng3s91aaZlIRkVUYjRrM17G/S3hVPiU02ox+izEi+smNGlRvM1IGltYEwyhRc9m9h55TYV1X71s5n7Wc97u7PfEYiGKM5WLrY/ZC94t7gK9HfNRqbYnqTcxz8QsE0+DMS/WLoR55bva3UnKaR4s1GzkMr4tw0IjQ616JJPqhV+hv7iRudkS9mWkkbt8q5s1jlyKi3+qLAG3maR5WlkdRlRvyib4d4SSDAxRSxmN0MgINr2LswOnk3wrPlNStco9iyhOMNHjxB2lHhoVeQM9yyKinKWYqSDm/Ry5Sb1OLXKcvSF8lGPUUez9ot2WJhWLPLiSoDr9YDNmZAoGoNulOravUpN9ELozXVL7JviDs4qmDm7MpngRHNrMZFUAKw53tpyqjCsTcl/pZkR1p/noem+MYTAYGKUhcTF3GiurMEIazHKdPqJ96jFa86TS6P7JuXojH7R8biY+PCQ46Sa4uscIC6sWbtdB93n5UZkJTnFR/bDHklGTZH8O8ZBh8ZG+JOUBSEb9EObLdvAWLa1bmwnOvUTjGkoy2x8xOGAIIIOoI1BHiDXn9ddDXafYpvFXBCTBMxcKYmVwDyb9HL7bNpWvw+XG3WjNlLce5VeDjAYie7AXjUAE6tZidB5dfbW3xLrBaKMN6Zd+JMoXZ2Iv1CKPaXUD8awYa3dE1ZD9DEhs/CdtKkV8vaMEva9sxte1egtlxi5CqMeTLhxWwYikwo0LfRwrMBbNkIANvX1rB4fJuMv7NOVH1r+j321sJoNnYBDdmM5kYAXNmUuQLeCg+lVxuUrpv8AWjtw1XFfs2NqbRXBSttDDqHEzzxITcK10hZZBpcqCkg9Krqg7kqn9dSZyVb5/kjJOJGNkVowIwz2VWVSHBOnd1Ouulaf+nVxfL8FbypPoU/ERsjsrghwxDhvrBr63871vhx4+jsZnvfqPOuiDBqH20SdG7tYgy4TDuTctFGSfPKL/GvL3R1Nr9jmp+lEpXB2fLCj72QznTePZTYTEywt0a6kCwZTqrAdOfKvR49inSmJ7YNWNF4GzWwuwZRPdWkbtFFjcFimRWHS+XW/K9YJWKzLTiaox1R1KBsbDSyzxLBftS4yEcwQb5r+Atf3UyvlFQlyMla3JcRqcXse0eEjiB/OvZul1UZiPectKPD4Kdjf4N+VJxhoT9PfsWF84QYsjFPGWNmiJC3NiQwNwOV7fOlfiUFxUjZiTfLQ4lpMhkfVSAuuL+1JIooY43KCQvnsbEqALC/MC5rf4fUpybf0Y8qbikhTwTNGyuhKspBUjQgjqKduKa1IXx3F7Q1tyN8PppEeKW8sKtMsg0BAUozMosA1n9mt9KS5WJ5fWL7jCm/kvUK/aOLE00kmUKHdmyqALAm9gOV7fGnFcXGCS7owykm9jp4bNhvoYXDMxAc9pnAD5yATmA05WtbTSkGWp+ZuYzx2uPQtZrL2L+wn+KW8keKZcPGCexlbOxtlLZSpC+wk+lOvD8eUE5v7F+Van0K1ue+XHYU8/wAqnxNvnWvJTdMjPQ/Ui8cW9tp+Sgja8qSCViNclgQoPmc17eXnS7w6l7cn27GnLsTSS+hYyyF2LMSWYlmJ1JJ5knrTeMYxWkYm3J7ZvmaL6IFCgTCc3bW7R5NLjlo16q4z87b7HTkuGkR1XnHcdHCnFX2fz/NySqfLk9j7npBnwXm6QzxZbq2KveDb82OkzzMSAT2a8lQHoAOthz603x6I1xWkYbbJSZqbMlyTRN9mSNvRga7uW62jmttTR0BvHsVMdD2UjMqllbukAm17dOVyD7q83XY65chtOHOIrdzt0S2NyykgQl3FuZaOUKAb8gTY+w03ysv+Lp9mGqn+Q3uMABxWFvqMhuPLtBcelceHbdctHWV8kRi7TxGHw8KyT5VjjylSRfK1sq5QNb6299K4xlObUfs2ScYx3IVXEHfCLHqkcKMFRy2dtCdCLKvQa9acYWLOl85GDIujYtI8Nwt01x5kMkgCqpACtaQObZZCtvq8+upFTmZTrWkiMehT7siN7NlPhMVJHI/aNfNn6sG1DMOh8q0Y1isrUktFd0eM9MiK0FR9RkAjMLi4uL2uOov09tQ966BvTGNsTibHBGkTYZljQBVyyZyFA65gCfWlNvh0pevkboZaS1oaeHmDqrKbhgCD4gi4NKmtPTNye1srm92+kWzyqMrSSMuYKpAsL2BYnlc39DWijFlc+nYptvVYmcZtuWbE/SXOaQOrrf6oym6oB4D509hjqNXloWuxufIu+2uJaTYUrHDaVrKwcB4wLXLD7WvIEUup8OlGze+hqnlJx1ooeyNoHD4iOYc0dWNrC4v3hblqCR76Y2wUqnAyVz4z2M/iRsqTaCwthCk3Z5yyh1B7wWxAJt0pVg2qhtTXc3ZEfMj0YpGWxIPMEg+7SnfTW12FzRvbDkxCzKcIGMwDZMqhjqpU6EW5HrVV6g4evsdw5b9Pc6JwJYxpnGV8q5he9mtqL9da81Lv0HMW9HvUEij4zTXnw6/Zjc/eYf8AwNN/DFpSYuzX1SF5TVdTGb2ycaYWkI0LQzR38MyEDl529aptrUtHcJcexo1cmV/RZNwt4PoOJUsfyUlkl8tdH9xPoTWLNo8yG13NGPY4y0+w+A1+Vee0xrsQ2/2xBg8W6p+bcCRLkk6/WGuujX9xFeiwrXZWt/QqyIcZEfuxIFxmGJ5dtF8WAH41bk78p/0cVe9MvO9G5L4aV8Vh0GIVjIXhYZmXOpBZftWLE+I86W0ZSlFVy6Gq3HabkLO1ON9mYfs3hsmT6McVp2YkER172a2a9vDpVXnR58PvR3w9PI0Cat79Ctjk3Z2RJs7ZmIMjKS6yTi17LeFRa55nuikV9yuvWv6GdcHXXoTYp8LeoEkajmNRUNdOoHS+FmBiRr6FFa/kQDevKyT20h3HsVvYuzY4MXLOJmbtgcwZbDMXzAgjkALLy6Vrt5yrUWuxXGHGWyrcZlAkwrf2ZB6FDWjwxvUjPl62mbnFnFg4PCgHR3D8+YEdwbf4hXHh8f5WTlP0IVVO2Lyy8Ododhj4rmwkvE3h3rWv/iVaxZ1fOpv8GjHlqaPXifJm2jL5LGv+UH51GB0pROV8hWhBdC/QMqn3gm/wrbv1aM/c2NkbJlxbskC5mVGkI5d0FQbeJ7w061XZdGpbkdQjKXY+9g7JbF4iOAd0uxBJH1QASxI8gD765utUK3NE1wcpaZ0PgsKsMaRoLKihVF76AWGvWvNSk29scJaEnxRmD7Rkt+ikan7t/wCKn3h6/hQryXuwqlbjOFABUB0PbBYp4XWSJijqbgjQ/wD3XEoRlHTR0pSXY8Sa7Wl0Ry9/ZaOGkxXaMNv0hIp9mRj+IFY8+O6WaMb5EPYUgGhmgkUnGPAuJopucZTsx5MCzWPtB+Bpt4bNacRfmLrsXdNV+DEWLYW6UuLw8uIVgqRh7Dm7Mq5soHTmNfbpWS7LVU1DRfClyjsrtbG9md9De2Hsw4ueOBWCmRrXOoGhYm3sBqm+1VQbLK4c56Grtve2PZKR4UB8RKkagksFFrWGc+JHQDwpNTivIfPsjfO/yvSKbam0HxMryyG7OST4DwUeAA0p3VVGuOkL5Scntmxu3g+3xMUefIS4yNlzDMDmUEAg2uOdcZE+NTZ1VHckdF15nfUc66HN+3HvicQdB+Xm5aD84wr1GP8AEkJLPcyfRGOxXIF1XGKXPgCoUH7zAe+sr1/zOv4L18BU7X5++trfp20ZtJnSeDyPEoFmQoo6MCMoFj46V5ee1JsdRalHQjN/cCsGPnSNQiXRlVdAAY1JsOneua9Bgycqk2K71xm0iM2HAsmJw6OLq80KsPFS6gj0Nd3ycam0c1pOaOh8cgWFgBYBbAeA0+Vedg9z6jjXQryqToBqelMX0W2cJEdvtuZPj3iKOihEy3ZmNybXsgWw5c766VTjZap307lN1Lm0QnFLZUqpglVWkSKJoyyqT3gIxdgOVwunvrR4fbDlJvoVZNb0tC4pt0MR9ROVIYaFSGB8CDcH4VEo8otExens2tq458VNJM47z95soNgAFX3CwFV1wVUUkEpOTbZKYnYjxbOTEMRaaZMi63AAlFz6cqpjfyvcPwWuvjWpHnurvG2zzMyIGd0CKSdF1JJsBc9Oo5VORj+drqc02OBDCZg2cMwa5OYEg353uOtaHBa462ivk+XIa+63ElJjHDiFKSGydoCCjNyBPVbn2jWkuRgOO5R6oYVZSfRlD38kzbQxJ/vLeiqvyplhrVKMmQ9zZA1qKQoYG1s3AtPIqL1IzNa4Rb6u3gANartsUI7OoR5M8cVGquyo/aKCQrAFQw8bHUVMJOceq0Q116H1isR2hByqtlVe6MoNhbMR4nrUxjxCTLbwmw2fH5v+HFI3vNk/BjWHxJ6q1+zTix3PY67UiGZ9VIC140S2iw6+Mjt6Lb+KmXhi/kZjzPaKmnL/ACLkObhVBfZ5vyeSW/wX5Uiz3/PsY4q3ToVu8mwnwExhc5rAFWAIVgR0vztyPnTbGvVsEzFbX5b0b/DtSdo4aw5Mx92Rqrz/AIWWY3yI+eIT5to4o/20HpGg+VdYUdUxOch/ysr1aSkk92JcmMwx/vox6sB86qyVuqX9FlXvR0UTpXmF3HD7HM+KkzO7fad2PtLE/OvU1/HESy9zL1sdf9g4s+Mun3ohS+17zI6NUF/DIoFM/wCzGkhjcF4R2uIa5uERbX7veYkkr490a+ZpT4ktKPQ24T6sj+LWDZMaJCO7JGuU35lLBtOnMVd4dPdfH8HOVHUtkDufgPpGNw6Zsv5RXva/1O/b35bVpy58a2ymiO5jw2ximByDQEAnxN76fCklFafqGzf0RaMQQRzGorXJbWjkm8DtIPYNo3wPsrDZS49jpM3X0BNUpdehLOZ8RJndmP6TMfDmSeXSvU1+xISy6yZ510ck/uyo7HHm1yMK1j4DOt/X5VlyekoL9l1ftf8ARct88Dk2LhR/w+wJ87qR/HWHEnvKb/OzVdHVKFdTgX9kFSSZVrEHw1qGtpohdGjf2znklnmIFmmbMVIZQzZmCg9dAdfKqq2oxUf0dTW23+yPq45CgCawGJEWBxNh35ZIob/2BeRl9+UetZbI8ro/hLZdF6gQtaikKAGRwWQdriT1yRj3FnNvhSnxN9Io3YfdjYpQbwqQKRxcw4bAlyBmSRCptqLnKbHpzrZgTatSM2VFOAlSaft6TFX3o6F3P2SMJhY4gSdM7E2+s3ePLprb3V5nItdljY5phwikUTjRA2fDPbu5ZEv/AGrhregNMfC2tSRlzfogOGJ/2jF+rKP8prTn/CU43vIve2TNjcS3jNJ8Db5VdirVcf6K7nubImryv6PXCS5JEb7Lo2nPRgdPSuLFuLX6Oo+5HS0psD7DXll3HD7M54Oy74Q4jW5xKwIOhvG7k+oUetegVupKH/iK+G1y/Y398MGF2VKgFgkKaDT6uU/KlOPNvJTf5N9kdVCMr0Qp0NXhHs+JO0lWdZJGVQ0a3BjF799TqTfS400pJn2Slpa1oY4sEj24yYW+Hhk+xIVv5Mv81FHhs9Ta/ROYvSmUzhol9oweXaH/ACN/Ot+c/wCFmXF+Qa21WvKfKwpdjr0DOXc1KvIPqM2I9o/GuZr0sCzuLgjxFK96eztra0c8bz7DfATmF2VzlVwVvqpJtcHkdDXo8a9Ww5f4KLYcJEVWn9FRJbI2u2HXEIFDLPE0T9CL3swPlflVF1PmOP6eyyFnDf7LU28Um1YIcAiJG1lzuzHKRGLgqACb925v4ViWP/xpea+pe7fNhwKIwsSKZxacdoyyXUxUkBUdemgRa94dhrhdn4Vg2dp3ErHkLGK4UDwFzrWGi12ZEk/o0WVqNaZVK3GcKkD3kxTNGkemVC7C3UtluT4/VAHlVfBKXInk9HhVhAVBIzeCsfexTeUQ/fP/AO9tKPE31SNuEu7GnSs3hQBUOKaX2dL5NEf84rVhfMjPk/GxMbJwxlnhjHN5Y19WF/hent0tQk/0LILc0dJgW5V5d9x1oX3Gdf6LAf7+3/bk/lTPwz3v+jHmexf2UjhxJl2jB5519UY3+Fbc/wCEzY/yEFtCbtJZXHJpJGHvYn51pqjxgl+CqctybRr1YcmDXM/ayftHS4JEV255NeuuXUXry/8A3f6OP+3/AAWeLwKxbEwx0sZ4Jn8g0mt/cQK3wm5XyS/GjNKKjUt/ku+9uKiGBnLOoV4mCm4sxKnKF8b6cqyUxl5qS7l9ko8OvY5+r0yFBJ7t7ZbBYhJkvobOv2kJ7y/MeYFZ8ilWw19ltc+EtjL4o49ZdnxtGQySSRkHxFmYezVRSvBhq5p/RrypKVaaKhwqjvtBPKOQ/AD+Kt3iHxFGKvWMrHNeR/1j/KsVK9AxZ41cQYNQ+wFpgN0X9UfhSqXdnYouMkdsVC32ofwc/wA6c+GfHJfsX5i9aKDTIxhQSS+6eLMOLhYeJU9L5lZbepHpWfJhyqaO63qREe2r4+1IrfcKkAo+yGXHembNszZgvyR1+7Zb/Cl+L0vsNd3WqJTq3roZUFSBtTYIrFHKSLSNIAOoyFQSfe3wqpWpy4s746WzVq04MqL/AD66dTao3olJvoOnhnsN8JHISyPHL2ckbrmBIy8mUgW6eppBmXKyS/KGePXxRdqxmkKAK1xFS+zsT5ID6OpvV+I9XRZRf1rYkdhsRicORoRNDb/qLXoL1uuX9MWV+9HSNeXHQv8AjP8A1SD/AJgf6UtMvDPkl/X/AKMeZ7F/ZReHqE46MgZiiTSBeWYrGbL7ya3ZvSrX7MuP8hHYuBjhxM6BTLO9mtYmy3dbdFDEe+9WVyi5cU+yOZQajtkZWkqMrbryuL1zPrFkrujobebaAgwU8vQRMR7SLKPUivNUwcrVH9jib9G0aWxtiJPs3D4fErdeyizLcg3ADDUag6Cpna42uUfyQoKVaiyOxe5UcOHmVXeSMRSmKKXLIsb5TZ0YjMp9/WrI5LlNPsziVKUWvoSoN69EKgNH9AyyRzTHZciOjdis0TQuRpdmZXRSeY1vp4msTUP+QuPf7L/V5emSfCK3046j8y9vPvJy+NV+I7dSZ3idZjI2rCFk0/S73vJrFjy3AYSNStBBt7Mw4kezcgL/ABH86oyJuK6EpFgVbCw6UvZ2J7jGT9LiF9BDp943p34Z7JC7L9yKFTIxhQBlWsQfMdbfGo6MNmDQgCpJN/ZOFEvbAoXKwSOliQQyle9Yc7Ak2qi6fFp/s6hp7GVursWDamzYVmQgwmSNGViut/raGxvpe/UGlV9kqb24vuba4KypbFnHstzFPJyEDxpIOt3LqPitvfTaNycor8oxOHf9HvtnZBwyYYknNNF2pB6XY2AH6tqiq3zHLX09BOHFIjWkJAUm4W+UeF7Xt7bD0q3ijls+a6ILJw5cDaOHv1Lr/kasmcn5DZdj65j6Arzv7G59VIBQBBb6rmwGLHL8hIfRSflVuO/5I/2U3r0MRm7y3xeGB5GeAH/qLXobn/FJ/piuv3o6OrzCY5FrxoxX5PDRdS7yH/CuUfvmmvhkfXJ/oxZj6JEBwjjBxxJ5iCQj25kH4E1o8Rf8X+lWJ7yZ40MAMKo0uZ2t/wBO59W+NUeFrrJlmY9aQsabmEwwuKgDonYhTE4OHOoZXijJBFwdBzHtFeXs3GxpDmGpRJZVtVZ2keeJizoynkwK+ot86mL00wl1TOZmjKEqea3U+0aH8K9VF7SYkkuLPk1LeiBxb0YLtNhplH1IsPJYDouQnl5En3UionrJ239sY2x/h6Glubuhh8ThcNiB2sUouS6PlLMrsubUEa29NK6y8mcLJQfVBVSmk/stu2fzg/VH4muMb2GmSNGtJBJbCHeY+XzrLldkdRJqsR0Jbi6P6cNSfyMenQavyp54b8bFuX7ik0xMgUAy04Lc7PgHxzzBVCSMqBbm6kqFZibC5HxFYZZzVvlpGhUrhyZVq3fRn1phQBbuFhH/AIgoOoaKVfboNPhWDxDflf6acX3jqw2GWJQkaqijkqgKB7hSJtuW2M0kloT+1o0VcZh7kdttJEJHJUAD3v43dvSm9bl6ZfiJgf3H8s1+KGOSXFKkea0MYiN1KjMGNwt+Y5a8vCrvD4tQbf2yvJe5JL6KfW8zBQH0NLhTu3C8a4tgWlWR1TUhVt3b2HM6nnSbPvlyda7DDFri1yGaBSw2maACgCu707AfHKsfbtFF/wCoqqCX8AWJ0HlV1Fyqe9bZVZByF2dix4fbUEEFyqNExzG5uFLtcnrYA++mfnSlity+zD5XG7SHJSRDMTXGCW+NRb6LAungS73+AFO/DVqLYtzH6kfHCL+vn9jJb70dWeI/F/pzie4kuNZ7+D/VxH4wVT4Y+kv8Ls36FvTUwn3DEzmyqzHnZQWPtsK5lJLRCTa7Dx4Y4jPs6DxUyIfasj6emledy4pXMb4/sRbKzFx8kVJAp+L2xY4minjAQyMyOAAMzWL5zbmeYNNvDrZSfF/Qvy4JdRcGmj7bMce6Ok9lQBcPEnNREi+NxlAry82+bY6ivSjYwuGSJQkahEUWVVACgeAA5Vw25NtnRG7dUd09dRWrFfXRDIqtpwia2JDZC3j8qwZEty0dxJI1QdCY4t4ORcZ2rKezZEVG6XUG6+R1vanXh9kfL4/Yty4y5bKPTIyBR9g+xf0xlt3iOV5jH7fyuY/D8KU8d5hsb/8AjlABpquqMbCpAtHDSTLtGD+12i/5GPyrFnr+I0Y3uHrXn1+xqxa4bcXETLjVxDLH2sySxODn1VpDe2lgVcDx9KYvKhFx4rel1Maok99Td23uLiMZ2fbYwNkAFhCFAFtSO9qTbrUVZsat8YhPHclrZUt8dyBs/DrIJDIxkCnQKApVraXOtxWzGzJXWaKLqPLjsplMfyzIPbhiltnQ+ZkJ++1eczHu1jfHWq0WqsxeFABQBigCLXYUIxTYrLeUoEuSSAB9kcgT4127JceK7FflrfIk6rLBPcVNkztjO1EbNGyIqFQW1UaggajVvjTrw++uNXGQuyq5OW0Q+6WCiWf+lpikKkZTEj91h9vKMw93vqzLs5Q1BporpilL1JjwxGGSZbSIrqejC/wNI1KUX0Gek0IaDYoZ8ep0+jRzMuul0kCi/kRevQee0oa+xVw3y/QwOD+yguHedgM0jlVNtQigDQ+bX9KXeIW7mo/g14la4bGBFEF+qALknQW1JuT7TS42HpUgFAFE4u7PMmEWQG3YuGItzDWTn0tcVu8Pnqzj+TLlw3DYmH5e6nv7FqOldj/mIf2cf7ory0/cx1D2o3a5OiK26vdU+Z/CtOL7jlkNWzscFmwKZUUeQpZN7ky02K4Agt9sJ2uBxK9eyZh7VGYW9KvxpcbIsqujuDOfK9NsUM9sFhmmkSNPrOyqt+Vyba1zOarXIIx5PQ7t2t0FgwscGJyTFJTMNDlDdNOtrnnXnbshzsc49BrXVxhplc4s7vRrEuJiQKwZUlyggFSDlJA0FjpfzrV4ffJy4SZRl1JR2he4/Zphgw8xP54SkC3IIwW/vvemkLec5L8GOcNJMcu5u6mHw8UMojBmMasXJJN2W5ygmy8yNBypFkZFk5Nb6DKmqMVstYFZTQZqQMGgCjcX1/oS+U0f4NW7w75jLlewTNPRZoevDB77Oh8jIP8AuNXncxatY2x3uCLXWYvCgAoAKAMWoAzUaAxapAxloACKhkCg3mIgl2xYXLjDp7FkILE++w9pFN6F5irT+tmCb48xkboQLHgsMqG69jGb+JKgk+8k0uvk3ZJv8mularRM1UWhQAUAVPief9nTe2L/AFFrXhfMijI+NiKNegfYUnR27R/omG/YxfuCvMW/JL+x1X7USdVnZG7cHcH6w/A1fj+8hkHW59jgtcRuAfIUqfcsPs0AeGMizoy/aVh6gipi9SRzLsczuuUkeBI9Db5V6iL3FCaXdk5uLFn2hhR/eX+6rP8Aw1RmP+GR3R8kToECvODgjd5dnjEYWeI/pRsAfA2uD6gVbTLhYpfsrsjuDQl3tidn4NAe+mJeCx5Wms418NKdLdd03/47F291xX7HzGgUADkAAPdSFvrsaLotH3QSFAAaAKRxd/qH/vRfia2eHv8AmRmyvjYlqfipdh4cKHB2dHbo8oP3yfnSDP8AmY1xPjLhWM0hQAUAFABQAUAFABQB8NUEMWEO7GJxGL2h2sfZxzpIqOSCtw6mJgAddFv5UyeRGMIKPdGPypSct/Zd90NmSYTCxwysrMlwCt7Zbkga+RrHdNTm5I0VRcY6ZN1UWhQAUAVPid/u6b2xf6i1qwvmRnyfjYimr0MuiYr7nSmxoOzghT7MaL6KBXlrHubY5h2Ru1ydkftofk/8Q+dW0e8hkDTB9jhFqgHdX2D8KVvuWHpUAYIqAObtuR5cTiF8Jph/3Gr09D3WhLNetok+HrW2jhf13HrFIPnVeb8Mjqj5Ij+rzo4IbfFpfocwgVnkZcihefeIUkewEmraOPNOXYrt3xehObybPkwOHwccilHJnmYf2syKq3GlwqX8dab02RtnN7/QunB1qKHxhZc6K3LMob1F6SSWpNDRdUetQSFAAaAKvxKgz7OnH2Qj/ddSfhetGG9XIoyFuDEPXo2KR1cIv93j9rL+IpF4j83+IaYnx/8A2XasJpCgAoAKACgAoAKACgDFABagAFAGaACgAoApvFXEBdnuDzd41H3g34Ka2YKbuRmynqtoSuGTM6DxZR6kC/xp7P2sWrujppOleWfVjpH1QSR+2ZBkseZIsKuoT5HMiBre+xyi2JyFKn3LD6oAxQBzjvL/AFzFf8xP/qNXpMb4o/0JrfkZubiG20ML+0/hYVzmfDImj5EdBCvOjcCKCT4eENa4BtqLi9vZRuS7M5aT7n2KDozQAUAFAEPvNsQY6AwmRowWUkra5AN8uvT+VWU2OqfJFdlamuLFFtjdVmxZw2DglsndaSS4Vja5kLEWVemnO1OactKtzsYulQ96ihrbl7B+gYYRFszEl3PTMbXCjwFhSi+3zZuQwqr4R0T9UloUAFABQAUAFABQAUAFABQAUAFABQAUALHjVP3cNH0LSOfaAqj940z8Mj6mzFmPpoWeB/Ox/tI/3hTWz2MwR7o6YFeXHa6n1QSac+z1dszX9asja4rSIInGxDtcqi3Ie/xrVCT8vbOdFhWsJ2ZoAxQBz3vvHlx+KH96T94BvnXosR7piJ71qcjz3QP9Owv7ZPxqcr4ZBR70dECvODgzQAUAFABQAUAFABQB85ajQGQKkDNABQAUAFABQAUAFABQAUAFABQAUAFABQApONEt58OvhG59WH8qb+GLUZMX5r6pFBwEDySIkQvIWAQafW5jnp060ytlFRfLsY4b5ek6C3bkxLQr9LREluQQhuCOjeR8q81b5fP0Dity16iXqssCgDVOCXtO06/D213zfHRGjZrgkzQBigBIb67PmxONxUkUEgRL52YFV7i2ZwWsLHLpa9/fTvEtjCuMW+orvhKUm0iD3VQtjMMFBJ7aMgDnYG5PoCa05MkqpbK6U+aOi680ODNSAUAFABQAUAFABQAUAFABQAUAFABQAUAFABQAUAFABQAUAFABQAUAV7evdWHaCgPdXW2WRQMwHVdeYPhV1GTOl9OxTbTGwrf/AJUQXH5eblrYLcnXW9tOmnlWp+JTf0U/8Nd9lx2Fsr6LH2fayyi+hlbMRpyBtyrFOfN71o0wjxWtkpXB2FABQAUAFABQBD7zbEGOgMJkaMEqSVtcga5Tfp/KrKrOEuRxOHJaZ4btbp4fAj8kt3P1pG1c/JR5C1dW5E7fd2OK6Yw7E/VBcFSAUAFABQAUAFABQAUAFABQAUAFABQAUAFABQAUAFABQAUAFABQAUAFAGLVABQBmpAKACgAoAKACgDBoABQBmoAKkAoAKACgAoAKACgAoAKACgAoAKAP//Z">
            <a:hlinkClick r:id="rId11"/>
          </p:cNvPr>
          <p:cNvSpPr>
            <a:spLocks noChangeAspect="1" noChangeArrowheads="1"/>
          </p:cNvSpPr>
          <p:nvPr/>
        </p:nvSpPr>
        <p:spPr bwMode="auto">
          <a:xfrm>
            <a:off x="117475" y="-1219200"/>
            <a:ext cx="3810000" cy="2543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1" name="Ondulado 30"/>
          <p:cNvSpPr/>
          <p:nvPr/>
        </p:nvSpPr>
        <p:spPr>
          <a:xfrm>
            <a:off x="5868144" y="1556792"/>
            <a:ext cx="2736304" cy="1368152"/>
          </a:xfrm>
          <a:prstGeom prst="wave">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t>Criatura / Pessoa Humana</a:t>
            </a:r>
          </a:p>
          <a:p>
            <a:pPr algn="ctr"/>
            <a:r>
              <a:rPr lang="pt-BR" sz="1400" b="1" dirty="0" smtClean="0"/>
              <a:t>Cidadão do Reino</a:t>
            </a:r>
          </a:p>
          <a:p>
            <a:pPr algn="ctr"/>
            <a:r>
              <a:rPr lang="pt-BR" sz="1400" b="1" dirty="0" smtClean="0"/>
              <a:t>Cristão no Mundo</a:t>
            </a:r>
          </a:p>
          <a:p>
            <a:pPr algn="ctr"/>
            <a:endParaRPr lang="pt-BR" sz="1400" b="1" dirty="0"/>
          </a:p>
        </p:txBody>
      </p:sp>
      <p:sp>
        <p:nvSpPr>
          <p:cNvPr id="34" name="Ondulado 33"/>
          <p:cNvSpPr/>
          <p:nvPr/>
        </p:nvSpPr>
        <p:spPr>
          <a:xfrm>
            <a:off x="5868144" y="2924944"/>
            <a:ext cx="2736304" cy="1368152"/>
          </a:xfrm>
          <a:prstGeom prst="wave">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t>Dignidade e filiação comum</a:t>
            </a:r>
          </a:p>
          <a:p>
            <a:pPr algn="ctr"/>
            <a:r>
              <a:rPr lang="pt-BR" sz="1200" b="1" dirty="0" smtClean="0"/>
              <a:t>Vocação universal Santidade</a:t>
            </a:r>
          </a:p>
          <a:p>
            <a:pPr algn="ctr"/>
            <a:r>
              <a:rPr lang="pt-BR" sz="1400" b="1" dirty="0" smtClean="0"/>
              <a:t>Ministérios: comunhão e autonomia</a:t>
            </a:r>
            <a:endParaRPr lang="pt-BR" sz="1400" b="1" dirty="0"/>
          </a:p>
        </p:txBody>
      </p:sp>
      <p:sp>
        <p:nvSpPr>
          <p:cNvPr id="35" name="Ondulado 34"/>
          <p:cNvSpPr/>
          <p:nvPr/>
        </p:nvSpPr>
        <p:spPr>
          <a:xfrm>
            <a:off x="5882774" y="4221088"/>
            <a:ext cx="2736304" cy="1368152"/>
          </a:xfrm>
          <a:prstGeom prst="wave">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t>Igreja peregrina e missionária</a:t>
            </a:r>
          </a:p>
          <a:p>
            <a:pPr algn="ctr"/>
            <a:r>
              <a:rPr lang="pt-BR" sz="1400" b="1" dirty="0" smtClean="0"/>
              <a:t>Comunhão de diversidades</a:t>
            </a:r>
          </a:p>
          <a:p>
            <a:pPr algn="ctr"/>
            <a:r>
              <a:rPr lang="pt-BR" sz="1400" b="1" dirty="0" smtClean="0"/>
              <a:t>Sal da terra, luz do mundo</a:t>
            </a:r>
            <a:endParaRPr lang="pt-BR" sz="1400" b="1" dirty="0"/>
          </a:p>
        </p:txBody>
      </p:sp>
    </p:spTree>
    <p:extLst>
      <p:ext uri="{BB962C8B-B14F-4D97-AF65-F5344CB8AC3E}">
        <p14:creationId xmlns:p14="http://schemas.microsoft.com/office/powerpoint/2010/main" val="30326841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772816"/>
            <a:ext cx="8064896" cy="4752528"/>
          </a:xfrm>
        </p:spPr>
        <p:txBody>
          <a:bodyPr>
            <a:normAutofit fontScale="85000" lnSpcReduction="20000"/>
          </a:bodyPr>
          <a:lstStyle/>
          <a:p>
            <a:r>
              <a:rPr lang="pt-BR" b="1" dirty="0" smtClean="0"/>
              <a:t>1. O cristão como sujeito (47-53)</a:t>
            </a:r>
          </a:p>
          <a:p>
            <a:pPr lvl="1"/>
            <a:r>
              <a:rPr lang="pt-BR" dirty="0" smtClean="0"/>
              <a:t>Sujeito (criatura) chamado a dialogar com Ele como pessoa livre;</a:t>
            </a:r>
          </a:p>
          <a:p>
            <a:pPr lvl="1"/>
            <a:r>
              <a:rPr lang="pt-BR" dirty="0" smtClean="0"/>
              <a:t>Responsável pelo destino de si mesma e da história;</a:t>
            </a:r>
          </a:p>
          <a:p>
            <a:pPr lvl="1"/>
            <a:r>
              <a:rPr lang="pt-BR" dirty="0" smtClean="0"/>
              <a:t>Vivência na comunidade cristã – equilíbrio entre o eu e o outro;</a:t>
            </a:r>
          </a:p>
          <a:p>
            <a:pPr lvl="1"/>
            <a:r>
              <a:rPr lang="pt-BR" dirty="0" smtClean="0"/>
              <a:t>Homem Novo X homem velho;</a:t>
            </a:r>
          </a:p>
          <a:p>
            <a:pPr lvl="1"/>
            <a:r>
              <a:rPr lang="pt-BR" dirty="0" smtClean="0"/>
              <a:t>Cristão maduro na fé que fez o encontro pessoal com Jesus e dispõe segui-lo com todas as consequências da escolha;</a:t>
            </a:r>
          </a:p>
          <a:p>
            <a:pPr lvl="1"/>
            <a:r>
              <a:rPr lang="pt-BR" dirty="0" smtClean="0"/>
              <a:t>Tornar-se sujeito eclesial é um projeto de construção que supera todas as formas de infantilismo eclesial que possam manter cristãos dependentes de outrem na consciência de si mesmo e de sua missão.</a:t>
            </a:r>
          </a:p>
          <a:p>
            <a:pPr lvl="1"/>
            <a:r>
              <a:rPr lang="pt-BR" dirty="0" smtClean="0"/>
              <a:t>Condição eclesial é dom – comunhão e diversidade;</a:t>
            </a:r>
          </a:p>
          <a:p>
            <a:pPr lvl="1"/>
            <a:r>
              <a:rPr lang="pt-BR" dirty="0" smtClean="0"/>
              <a:t>Se realiza como pessoa dentro da comunidade cristã;</a:t>
            </a:r>
          </a:p>
          <a:p>
            <a:pPr lvl="1"/>
            <a:r>
              <a:rPr lang="pt-BR" dirty="0" smtClean="0"/>
              <a:t>De afeto e de amor – subjetividade sadia;</a:t>
            </a:r>
          </a:p>
          <a:p>
            <a:pPr lvl="1"/>
            <a:r>
              <a:rPr lang="pt-BR" dirty="0" smtClean="0"/>
              <a:t>Formação de verdadeiros sujeitos – liberdade e autonomia;</a:t>
            </a:r>
          </a:p>
        </p:txBody>
      </p:sp>
      <p:pic>
        <p:nvPicPr>
          <p:cNvPr id="4" name="Picture 2" descr="E:\2013a\Fotos 2012\LOGO CLAS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0263"/>
            <a:ext cx="1008112" cy="97716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043490" y="1027664"/>
            <a:ext cx="7024744" cy="673144"/>
          </a:xfrm>
        </p:spPr>
        <p:txBody>
          <a:bodyPr>
            <a:noAutofit/>
          </a:bodyPr>
          <a:lstStyle/>
          <a:p>
            <a:pPr algn="r"/>
            <a:r>
              <a:rPr lang="pt-BR" sz="2400" b="1" dirty="0" smtClean="0">
                <a:solidFill>
                  <a:schemeClr val="accent1">
                    <a:lumMod val="75000"/>
                  </a:schemeClr>
                </a:solidFill>
              </a:rPr>
              <a:t>Capítulo II </a:t>
            </a:r>
            <a:r>
              <a:rPr lang="pt-BR" sz="2000" b="1" dirty="0" smtClean="0">
                <a:solidFill>
                  <a:schemeClr val="accent1">
                    <a:lumMod val="75000"/>
                  </a:schemeClr>
                </a:solidFill>
              </a:rPr>
              <a:t>– O SUJEITO ECLESIAL: CIDADÃOS, DISCÍPULOS MISSIONÁRIOS</a:t>
            </a:r>
            <a:endParaRPr lang="pt-BR" sz="2000" b="1" dirty="0">
              <a:solidFill>
                <a:schemeClr val="accent1">
                  <a:lumMod val="75000"/>
                </a:schemeClr>
              </a:solidFill>
            </a:endParaRPr>
          </a:p>
        </p:txBody>
      </p:sp>
      <p:pic>
        <p:nvPicPr>
          <p:cNvPr id="5" name="Picture 2" descr="E:\2014a\fotos 2014\cabecalh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0"/>
            <a:ext cx="3048000"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89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0000"/>
            </a:gs>
            <a:gs pos="95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87624" y="765925"/>
            <a:ext cx="7024744" cy="1143000"/>
          </a:xfrm>
        </p:spPr>
        <p:txBody>
          <a:bodyPr>
            <a:normAutofit fontScale="90000"/>
          </a:bodyPr>
          <a:lstStyle/>
          <a:p>
            <a:pPr algn="r"/>
            <a:r>
              <a:rPr lang="pt-BR" b="1" dirty="0" smtClean="0">
                <a:solidFill>
                  <a:schemeClr val="accent1">
                    <a:lumMod val="75000"/>
                  </a:schemeClr>
                </a:solidFill>
              </a:rPr>
              <a:t>APRESENTAÇÃO</a:t>
            </a:r>
            <a:br>
              <a:rPr lang="pt-BR" b="1" dirty="0" smtClean="0">
                <a:solidFill>
                  <a:schemeClr val="accent1">
                    <a:lumMod val="75000"/>
                  </a:schemeClr>
                </a:solidFill>
              </a:rPr>
            </a:br>
            <a:r>
              <a:rPr lang="pt-BR" sz="1800" b="1" dirty="0" smtClean="0">
                <a:solidFill>
                  <a:srgbClr val="FF0000"/>
                </a:solidFill>
              </a:rPr>
              <a:t>“todos nós fomos batizados no mesmo Espírito,</a:t>
            </a:r>
            <a:br>
              <a:rPr lang="pt-BR" sz="1800" b="1" dirty="0" smtClean="0">
                <a:solidFill>
                  <a:srgbClr val="FF0000"/>
                </a:solidFill>
              </a:rPr>
            </a:br>
            <a:r>
              <a:rPr lang="pt-BR" sz="1800" b="1" dirty="0" smtClean="0">
                <a:solidFill>
                  <a:srgbClr val="FF0000"/>
                </a:solidFill>
              </a:rPr>
              <a:t>para formamos um só corpo”. (1Cor 12,13)</a:t>
            </a:r>
            <a:endParaRPr lang="pt-BR" sz="1800" b="1" dirty="0">
              <a:solidFill>
                <a:srgbClr val="FF0000"/>
              </a:solidFill>
            </a:endParaRPr>
          </a:p>
        </p:txBody>
      </p:sp>
      <p:sp>
        <p:nvSpPr>
          <p:cNvPr id="3" name="Espaço Reservado para Conteúdo 2"/>
          <p:cNvSpPr>
            <a:spLocks noGrp="1"/>
          </p:cNvSpPr>
          <p:nvPr>
            <p:ph idx="1"/>
          </p:nvPr>
        </p:nvSpPr>
        <p:spPr>
          <a:xfrm>
            <a:off x="611560" y="1988840"/>
            <a:ext cx="7920880" cy="4464496"/>
          </a:xfrm>
        </p:spPr>
        <p:txBody>
          <a:bodyPr>
            <a:normAutofit fontScale="92500" lnSpcReduction="10000"/>
          </a:bodyPr>
          <a:lstStyle/>
          <a:p>
            <a:r>
              <a:rPr lang="pt-BR" sz="1600" dirty="0" smtClean="0"/>
              <a:t>A </a:t>
            </a:r>
            <a:r>
              <a:rPr lang="pt-BR" sz="1600" b="1" dirty="0" smtClean="0"/>
              <a:t>Igreja é Povo de Deus</a:t>
            </a:r>
            <a:r>
              <a:rPr lang="pt-BR" sz="1600" dirty="0" smtClean="0"/>
              <a:t>! É um todo, não segundo a carne, mas no Espírito Santo (LG, n.9)</a:t>
            </a:r>
          </a:p>
          <a:p>
            <a:r>
              <a:rPr lang="pt-BR" sz="1600" dirty="0" smtClean="0"/>
              <a:t>“</a:t>
            </a:r>
            <a:r>
              <a:rPr lang="pt-BR" sz="1600" b="1" dirty="0" smtClean="0"/>
              <a:t>comum é a dignidade </a:t>
            </a:r>
            <a:r>
              <a:rPr lang="pt-BR" sz="1600" dirty="0" smtClean="0"/>
              <a:t>dos membros, ... Comum a vocação à perfeição; ... Nenhuma desigualdade, portanto, em Cristo e na Igreja, por motivo de raça ou de nação, de condição social ou de sexo, ... homem nem mulher: com efeito, em Cristo Jesus, todos vós sois um” (LG, n.32)</a:t>
            </a:r>
          </a:p>
          <a:p>
            <a:r>
              <a:rPr lang="pt-BR" sz="1600" dirty="0" smtClean="0"/>
              <a:t>O </a:t>
            </a:r>
            <a:r>
              <a:rPr lang="pt-BR" sz="1600" b="1" dirty="0" smtClean="0"/>
              <a:t>Povo sacerdotal </a:t>
            </a:r>
            <a:r>
              <a:rPr lang="pt-BR" sz="1600" dirty="0" smtClean="0"/>
              <a:t>é formado pelos discípulos de Cristo que, unidos na oração, na caridade fraterna, na meditação da palavra e na fração do Pão ... (LG, n. 10 )</a:t>
            </a:r>
          </a:p>
          <a:p>
            <a:r>
              <a:rPr lang="pt-BR" sz="1600" b="1" dirty="0" smtClean="0"/>
              <a:t>A Igreja vive e é dinamizada por uma variedade de ministérios, carismas e serviços.</a:t>
            </a:r>
          </a:p>
          <a:p>
            <a:r>
              <a:rPr lang="pt-BR" sz="1600" dirty="0" smtClean="0"/>
              <a:t>Texto para a 52ª Assembleia Geral da CNBB em Aparecida entre os dias 30 de abril a 09 de maio de 2014.</a:t>
            </a:r>
          </a:p>
          <a:p>
            <a:r>
              <a:rPr lang="pt-BR" sz="1600" dirty="0" smtClean="0"/>
              <a:t>Enviar </a:t>
            </a:r>
            <a:r>
              <a:rPr lang="pt-BR" sz="1600" b="1" dirty="0" smtClean="0"/>
              <a:t>contribuições </a:t>
            </a:r>
            <a:r>
              <a:rPr lang="pt-BR" sz="1600" dirty="0" smtClean="0"/>
              <a:t>para </a:t>
            </a:r>
            <a:r>
              <a:rPr lang="pt-BR" sz="1600" dirty="0" smtClean="0">
                <a:hlinkClick r:id="rId2"/>
              </a:rPr>
              <a:t>leigos@cnbb.org.br</a:t>
            </a:r>
            <a:endParaRPr lang="pt-BR" sz="1600" dirty="0" smtClean="0"/>
          </a:p>
          <a:p>
            <a:r>
              <a:rPr lang="pt-BR" sz="1600" b="1" dirty="0" smtClean="0"/>
              <a:t>Temos uma participação extraordinária dos leigos na Igreja. ... Que assumem serviços e ministérios que tornam a Igreja consoladora, samaritana, profética, serviçal, maternal.</a:t>
            </a:r>
          </a:p>
          <a:p>
            <a:pPr lvl="2"/>
            <a:r>
              <a:rPr lang="pt-BR" sz="1200" dirty="0" smtClean="0"/>
              <a:t>Brasília, 22 de maio de 2014</a:t>
            </a:r>
          </a:p>
          <a:p>
            <a:pPr lvl="2"/>
            <a:r>
              <a:rPr lang="pt-BR" sz="1200" dirty="0" smtClean="0"/>
              <a:t>+ Leonardo </a:t>
            </a:r>
            <a:r>
              <a:rPr lang="pt-BR" sz="1200" dirty="0" err="1" smtClean="0"/>
              <a:t>Ulrich</a:t>
            </a:r>
            <a:r>
              <a:rPr lang="pt-BR" sz="1200" dirty="0" smtClean="0"/>
              <a:t> Steiner (Secretário Geral da CNBB / Bispo auxiliar de Brasília)</a:t>
            </a:r>
            <a:endParaRPr lang="pt-BR" sz="1200" dirty="0"/>
          </a:p>
        </p:txBody>
      </p:sp>
      <p:pic>
        <p:nvPicPr>
          <p:cNvPr id="2050" name="Picture 2" descr="E:\2013a\Fotos 2012\LOGO CLAS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60263"/>
            <a:ext cx="1008112" cy="9771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2014a\fotos 2014\cabecalh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0"/>
            <a:ext cx="3048000"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3722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700808"/>
            <a:ext cx="7992888" cy="4752528"/>
          </a:xfrm>
        </p:spPr>
        <p:txBody>
          <a:bodyPr>
            <a:normAutofit fontScale="85000" lnSpcReduction="20000"/>
          </a:bodyPr>
          <a:lstStyle/>
          <a:p>
            <a:r>
              <a:rPr lang="pt-BR" b="1" dirty="0" smtClean="0"/>
              <a:t>2. O sujeito eclesial e a cidadania (54)</a:t>
            </a:r>
          </a:p>
          <a:p>
            <a:pPr lvl="2"/>
            <a:r>
              <a:rPr lang="pt-BR" dirty="0"/>
              <a:t>Caridade – forma sublime de amor</a:t>
            </a:r>
          </a:p>
          <a:p>
            <a:pPr lvl="2"/>
            <a:r>
              <a:rPr lang="pt-BR" dirty="0"/>
              <a:t>Defesa incondicional dos direitos humanos</a:t>
            </a:r>
          </a:p>
          <a:p>
            <a:pPr lvl="2"/>
            <a:r>
              <a:rPr lang="pt-BR" dirty="0"/>
              <a:t>Promoção do bem comum</a:t>
            </a:r>
          </a:p>
          <a:p>
            <a:pPr lvl="2"/>
            <a:r>
              <a:rPr lang="pt-BR" dirty="0" err="1"/>
              <a:t>Eclesialidade</a:t>
            </a:r>
            <a:r>
              <a:rPr lang="pt-BR" dirty="0"/>
              <a:t> e cidadania: comunhão e participação na Igreja e sua presença ativa no mundo;</a:t>
            </a:r>
          </a:p>
          <a:p>
            <a:pPr lvl="2"/>
            <a:r>
              <a:rPr lang="pt-BR" dirty="0"/>
              <a:t>Âmbito da sociedade política (57);</a:t>
            </a:r>
          </a:p>
          <a:p>
            <a:pPr lvl="2"/>
            <a:r>
              <a:rPr lang="pt-BR" dirty="0"/>
              <a:t>Permanecendo Igreja, transita entre o mundo eclesial e político</a:t>
            </a:r>
            <a:r>
              <a:rPr lang="pt-BR" dirty="0" smtClean="0"/>
              <a:t>;</a:t>
            </a:r>
          </a:p>
          <a:p>
            <a:pPr lvl="1"/>
            <a:r>
              <a:rPr lang="pt-BR" b="1" dirty="0" smtClean="0"/>
              <a:t>2.1. O cristão é um cidadão do Reino de Deus (59)</a:t>
            </a:r>
          </a:p>
          <a:p>
            <a:pPr lvl="2"/>
            <a:r>
              <a:rPr lang="pt-BR" dirty="0"/>
              <a:t>Expandir o Reino de Deus</a:t>
            </a:r>
          </a:p>
          <a:p>
            <a:pPr lvl="2"/>
            <a:r>
              <a:rPr lang="pt-BR" dirty="0"/>
              <a:t>Conversão radical: recolocar o ser humano como fim</a:t>
            </a:r>
          </a:p>
          <a:p>
            <a:pPr lvl="2"/>
            <a:r>
              <a:rPr lang="pt-BR" dirty="0"/>
              <a:t>Tudo a serviço da vida plena para </a:t>
            </a:r>
            <a:r>
              <a:rPr lang="pt-BR" dirty="0" smtClean="0"/>
              <a:t>todos</a:t>
            </a:r>
          </a:p>
          <a:p>
            <a:pPr lvl="1"/>
            <a:r>
              <a:rPr lang="pt-BR" b="1" dirty="0" smtClean="0"/>
              <a:t>2.2. Rumo a uma noção integral do sujeito cristão (62)</a:t>
            </a:r>
          </a:p>
          <a:p>
            <a:pPr lvl="2"/>
            <a:r>
              <a:rPr lang="pt-BR" dirty="0"/>
              <a:t>Superar antagonismos (ex.: fé e vida) (Igreja-mundo)</a:t>
            </a:r>
          </a:p>
          <a:p>
            <a:pPr lvl="2"/>
            <a:r>
              <a:rPr lang="pt-BR" dirty="0"/>
              <a:t>Identidade eclesial e ecumenismo</a:t>
            </a:r>
          </a:p>
          <a:p>
            <a:pPr lvl="2"/>
            <a:r>
              <a:rPr lang="pt-BR" dirty="0"/>
              <a:t>Missão e acolhida do </a:t>
            </a:r>
            <a:r>
              <a:rPr lang="pt-BR" dirty="0" smtClean="0"/>
              <a:t>outro</a:t>
            </a:r>
            <a:endParaRPr lang="pt-BR" dirty="0"/>
          </a:p>
          <a:p>
            <a:pPr lvl="2"/>
            <a:r>
              <a:rPr lang="pt-BR" dirty="0" smtClean="0"/>
              <a:t>Sujeito relaciona-se com outro (enraizamento básico)</a:t>
            </a:r>
            <a:endParaRPr lang="pt-BR" dirty="0"/>
          </a:p>
        </p:txBody>
      </p:sp>
      <p:pic>
        <p:nvPicPr>
          <p:cNvPr id="4" name="Picture 2" descr="E:\2013a\Fotos 2012\LOGO CLAS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0263"/>
            <a:ext cx="1008112" cy="97716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043490" y="1027664"/>
            <a:ext cx="7024744" cy="673144"/>
          </a:xfrm>
        </p:spPr>
        <p:txBody>
          <a:bodyPr>
            <a:noAutofit/>
          </a:bodyPr>
          <a:lstStyle/>
          <a:p>
            <a:pPr algn="r"/>
            <a:r>
              <a:rPr lang="pt-BR" sz="2400" b="1" dirty="0" smtClean="0">
                <a:solidFill>
                  <a:schemeClr val="accent1">
                    <a:lumMod val="75000"/>
                  </a:schemeClr>
                </a:solidFill>
              </a:rPr>
              <a:t>Capítulo II </a:t>
            </a:r>
            <a:r>
              <a:rPr lang="pt-BR" sz="2000" b="1" dirty="0" smtClean="0">
                <a:solidFill>
                  <a:schemeClr val="accent1">
                    <a:lumMod val="75000"/>
                  </a:schemeClr>
                </a:solidFill>
              </a:rPr>
              <a:t>– O SUJEITO ECLESIAL: CIDADÃOS, DISCÍPULOS MISSIONÁRIOS</a:t>
            </a:r>
            <a:endParaRPr lang="pt-BR" sz="2000" b="1" dirty="0">
              <a:solidFill>
                <a:schemeClr val="accent1">
                  <a:lumMod val="75000"/>
                </a:schemeClr>
              </a:solidFill>
            </a:endParaRPr>
          </a:p>
        </p:txBody>
      </p:sp>
      <p:pic>
        <p:nvPicPr>
          <p:cNvPr id="5" name="Picture 2" descr="E:\2014a\fotos 2014\cabecalh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0"/>
            <a:ext cx="3048000"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201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1628800"/>
            <a:ext cx="8136904" cy="4824536"/>
          </a:xfrm>
        </p:spPr>
        <p:txBody>
          <a:bodyPr>
            <a:normAutofit fontScale="77500" lnSpcReduction="20000"/>
          </a:bodyPr>
          <a:lstStyle/>
          <a:p>
            <a:r>
              <a:rPr lang="pt-BR" b="1" dirty="0" smtClean="0"/>
              <a:t>3. Natureza e missão dos cristãos leigos e leigas</a:t>
            </a:r>
          </a:p>
          <a:p>
            <a:pPr lvl="2"/>
            <a:r>
              <a:rPr lang="pt-BR" dirty="0" smtClean="0"/>
              <a:t>Pelo nome de leigo aqui são compreendidos todos os cristãos (LG, 31)</a:t>
            </a:r>
          </a:p>
          <a:p>
            <a:pPr lvl="2"/>
            <a:r>
              <a:rPr lang="pt-BR" dirty="0" smtClean="0"/>
              <a:t>Fiéis incorporados à Cristo pelo Batismo, constituído Povo de Deus (Igreja);</a:t>
            </a:r>
          </a:p>
          <a:p>
            <a:pPr lvl="2"/>
            <a:r>
              <a:rPr lang="pt-BR" dirty="0" smtClean="0"/>
              <a:t>Partícipes do múnus sacerdotal, profético e régio de Cristo;</a:t>
            </a:r>
          </a:p>
          <a:p>
            <a:pPr lvl="2"/>
            <a:r>
              <a:rPr lang="pt-BR" dirty="0" smtClean="0"/>
              <a:t>Dignidade dos membros e a graça da filiação comum;</a:t>
            </a:r>
          </a:p>
          <a:p>
            <a:pPr lvl="2"/>
            <a:r>
              <a:rPr lang="pt-BR" dirty="0" smtClean="0"/>
              <a:t>Vocação universal à santidade;</a:t>
            </a:r>
          </a:p>
          <a:p>
            <a:pPr lvl="2"/>
            <a:r>
              <a:rPr lang="pt-BR" dirty="0" smtClean="0"/>
              <a:t>Limitações: excessivo clericalismo;</a:t>
            </a:r>
          </a:p>
          <a:p>
            <a:pPr lvl="2"/>
            <a:endParaRPr lang="pt-BR" dirty="0" smtClean="0"/>
          </a:p>
          <a:p>
            <a:pPr lvl="1"/>
            <a:r>
              <a:rPr lang="pt-BR" b="1" dirty="0" smtClean="0"/>
              <a:t>3.1. A necessária experiência de Deus: saborear a amizade e a mensagem de Jesus (75)</a:t>
            </a:r>
          </a:p>
          <a:p>
            <a:pPr lvl="2"/>
            <a:r>
              <a:rPr lang="pt-BR" dirty="0" smtClean="0"/>
              <a:t>Espiritualidade apropriada</a:t>
            </a:r>
          </a:p>
          <a:p>
            <a:pPr lvl="2"/>
            <a:r>
              <a:rPr lang="pt-BR" dirty="0" smtClean="0"/>
              <a:t>Infundir uma inspiração de fé e sentido de amor cristão;</a:t>
            </a:r>
          </a:p>
          <a:p>
            <a:pPr lvl="2"/>
            <a:r>
              <a:rPr lang="pt-BR" dirty="0" smtClean="0"/>
              <a:t>Importância da oração e contemplação;</a:t>
            </a:r>
          </a:p>
          <a:p>
            <a:pPr lvl="2"/>
            <a:r>
              <a:rPr lang="pt-BR" dirty="0" smtClean="0"/>
              <a:t>Encontro pessoal com Jesus sempre renovado;</a:t>
            </a:r>
          </a:p>
          <a:p>
            <a:pPr lvl="2"/>
            <a:r>
              <a:rPr lang="pt-BR" dirty="0" smtClean="0"/>
              <a:t>Testemunho dos cristãos: um só coração, uma só alma; (superar as divisões);</a:t>
            </a:r>
          </a:p>
          <a:p>
            <a:pPr lvl="2"/>
            <a:r>
              <a:rPr lang="pt-BR" dirty="0" smtClean="0"/>
              <a:t>Cristo é o sacramento primordial, sinal e o instrumento perfeito da graça de Deus</a:t>
            </a:r>
          </a:p>
        </p:txBody>
      </p:sp>
      <p:pic>
        <p:nvPicPr>
          <p:cNvPr id="4" name="Picture 2" descr="E:\2013a\Fotos 2012\LOGO CLAS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0263"/>
            <a:ext cx="1008112" cy="97716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043490" y="848844"/>
            <a:ext cx="7024744" cy="707948"/>
          </a:xfrm>
        </p:spPr>
        <p:txBody>
          <a:bodyPr>
            <a:noAutofit/>
          </a:bodyPr>
          <a:lstStyle/>
          <a:p>
            <a:pPr algn="r"/>
            <a:r>
              <a:rPr lang="pt-BR" sz="2400" b="1" dirty="0" smtClean="0">
                <a:solidFill>
                  <a:schemeClr val="accent1">
                    <a:lumMod val="75000"/>
                  </a:schemeClr>
                </a:solidFill>
              </a:rPr>
              <a:t>Capítulo II </a:t>
            </a:r>
            <a:r>
              <a:rPr lang="pt-BR" sz="2000" b="1" dirty="0" smtClean="0">
                <a:solidFill>
                  <a:schemeClr val="accent1">
                    <a:lumMod val="75000"/>
                  </a:schemeClr>
                </a:solidFill>
              </a:rPr>
              <a:t>– O SUJEITO ECLESIAL: CIDADÃOS, DISCÍPULOS MISSIONÁRIOS</a:t>
            </a:r>
            <a:endParaRPr lang="pt-BR" sz="2000" b="1" dirty="0">
              <a:solidFill>
                <a:schemeClr val="accent1">
                  <a:lumMod val="75000"/>
                </a:schemeClr>
              </a:solidFill>
            </a:endParaRPr>
          </a:p>
        </p:txBody>
      </p:sp>
      <p:pic>
        <p:nvPicPr>
          <p:cNvPr id="5" name="Picture 2" descr="E:\2014a\fotos 2014\cabecalh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0"/>
            <a:ext cx="3048000"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187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1628800"/>
            <a:ext cx="8136904" cy="4752528"/>
          </a:xfrm>
        </p:spPr>
        <p:txBody>
          <a:bodyPr>
            <a:normAutofit fontScale="77500" lnSpcReduction="20000"/>
          </a:bodyPr>
          <a:lstStyle/>
          <a:p>
            <a:r>
              <a:rPr lang="pt-BR" b="1" dirty="0" smtClean="0"/>
              <a:t>3.2. O sacerdócio comum e a missão solidária dos cristãos (86)</a:t>
            </a:r>
          </a:p>
          <a:p>
            <a:pPr lvl="1"/>
            <a:r>
              <a:rPr lang="pt-BR" dirty="0" smtClean="0"/>
              <a:t>Os primeiros seguidores de Cristo: discípulos, santos;</a:t>
            </a:r>
          </a:p>
          <a:p>
            <a:pPr lvl="1"/>
            <a:r>
              <a:rPr lang="pt-BR" dirty="0" smtClean="0"/>
              <a:t>Sacerdócio de todos – povo messiânico;</a:t>
            </a:r>
          </a:p>
          <a:p>
            <a:pPr lvl="1"/>
            <a:r>
              <a:rPr lang="pt-BR" dirty="0" smtClean="0"/>
              <a:t>Igreja como povo enviado ao mundo em missão para construir o Reino vindouro de Deus;</a:t>
            </a:r>
          </a:p>
          <a:p>
            <a:pPr lvl="1"/>
            <a:r>
              <a:rPr lang="pt-BR" dirty="0" smtClean="0"/>
              <a:t>Ministérios ordenado – serviço ao sacerdócio comum;</a:t>
            </a:r>
          </a:p>
          <a:p>
            <a:pPr lvl="1"/>
            <a:r>
              <a:rPr lang="pt-BR" dirty="0" smtClean="0"/>
              <a:t>Jesus vítima inocente de uma ação violenta / cruz de Jesus / entrega de amor total;</a:t>
            </a:r>
          </a:p>
          <a:p>
            <a:r>
              <a:rPr lang="pt-BR" b="1" dirty="0" smtClean="0"/>
              <a:t>3.3. Discípulos missionários (93)</a:t>
            </a:r>
            <a:endParaRPr lang="pt-BR" dirty="0" smtClean="0"/>
          </a:p>
          <a:p>
            <a:pPr lvl="1"/>
            <a:r>
              <a:rPr lang="pt-BR" dirty="0" smtClean="0"/>
              <a:t>Igreja Povo de Deus – peregrina e missionária;</a:t>
            </a:r>
          </a:p>
          <a:p>
            <a:pPr lvl="1"/>
            <a:r>
              <a:rPr lang="pt-BR" dirty="0" smtClean="0"/>
              <a:t>Comunhão com as Igrejas particulares – em estado de missão;</a:t>
            </a:r>
          </a:p>
          <a:p>
            <a:pPr lvl="1"/>
            <a:r>
              <a:rPr lang="pt-BR" dirty="0" smtClean="0"/>
              <a:t>Vocação de ser discípula missionária;</a:t>
            </a:r>
          </a:p>
          <a:p>
            <a:pPr lvl="1"/>
            <a:r>
              <a:rPr lang="pt-BR" dirty="0" smtClean="0"/>
              <a:t>Discípulos missionários sem fronteiras – periferias urbanas e existenciais;</a:t>
            </a:r>
          </a:p>
          <a:p>
            <a:pPr lvl="1"/>
            <a:r>
              <a:rPr lang="pt-BR" dirty="0" smtClean="0"/>
              <a:t>Paróquia – comunidade de comunidades – estado permanente de missão</a:t>
            </a:r>
          </a:p>
          <a:p>
            <a:pPr lvl="1"/>
            <a:r>
              <a:rPr lang="pt-BR" dirty="0" smtClean="0"/>
              <a:t>Chamados a uma formação permanente em vista da humanização da realidade;</a:t>
            </a:r>
          </a:p>
        </p:txBody>
      </p:sp>
      <p:pic>
        <p:nvPicPr>
          <p:cNvPr id="4" name="Picture 2" descr="E:\2013a\Fotos 2012\LOGO CLAS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0263"/>
            <a:ext cx="1008112" cy="97716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043490" y="1027664"/>
            <a:ext cx="7024744" cy="457120"/>
          </a:xfrm>
        </p:spPr>
        <p:txBody>
          <a:bodyPr>
            <a:noAutofit/>
          </a:bodyPr>
          <a:lstStyle/>
          <a:p>
            <a:pPr algn="r"/>
            <a:r>
              <a:rPr lang="pt-BR" sz="2400" b="1" dirty="0" smtClean="0">
                <a:solidFill>
                  <a:schemeClr val="accent1">
                    <a:lumMod val="75000"/>
                  </a:schemeClr>
                </a:solidFill>
              </a:rPr>
              <a:t>Capítulo II </a:t>
            </a:r>
            <a:r>
              <a:rPr lang="pt-BR" sz="2000" b="1" dirty="0" smtClean="0">
                <a:solidFill>
                  <a:schemeClr val="accent1">
                    <a:lumMod val="75000"/>
                  </a:schemeClr>
                </a:solidFill>
              </a:rPr>
              <a:t>– O SUJEITO ECLESIAL: CIDADÃOS, DISCÍPULOS MISSIONÁRIOS</a:t>
            </a:r>
            <a:endParaRPr lang="pt-BR" sz="2000" b="1" dirty="0">
              <a:solidFill>
                <a:schemeClr val="accent1">
                  <a:lumMod val="75000"/>
                </a:schemeClr>
              </a:solidFill>
            </a:endParaRPr>
          </a:p>
        </p:txBody>
      </p:sp>
      <p:pic>
        <p:nvPicPr>
          <p:cNvPr id="5" name="Picture 2" descr="E:\2014a\fotos 2014\cabecalh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0"/>
            <a:ext cx="3048000"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940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0000"/>
            </a:gs>
            <a:gs pos="95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3568" y="2323652"/>
            <a:ext cx="7776864" cy="3985668"/>
          </a:xfrm>
        </p:spPr>
        <p:txBody>
          <a:bodyPr>
            <a:normAutofit fontScale="77500" lnSpcReduction="20000"/>
          </a:bodyPr>
          <a:lstStyle/>
          <a:p>
            <a:r>
              <a:rPr lang="pt-BR" b="1" dirty="0" smtClean="0"/>
              <a:t>4. A Igreja comunhão de diversidades (100)</a:t>
            </a:r>
          </a:p>
          <a:p>
            <a:pPr lvl="1"/>
            <a:r>
              <a:rPr lang="pt-BR" dirty="0" smtClean="0"/>
              <a:t>4.1. A Igreja, Corpo de Cristo na história (101)</a:t>
            </a:r>
          </a:p>
          <a:p>
            <a:pPr lvl="1"/>
            <a:r>
              <a:rPr lang="pt-BR" dirty="0" smtClean="0"/>
              <a:t>4.2. A Igreja, Povo de Deus peregrino e evangelizador (105)</a:t>
            </a:r>
          </a:p>
          <a:p>
            <a:pPr lvl="1"/>
            <a:r>
              <a:rPr lang="pt-BR" dirty="0" smtClean="0"/>
              <a:t>4.3. Carismas e ministérios na Igreja (114)</a:t>
            </a:r>
          </a:p>
          <a:p>
            <a:pPr lvl="1"/>
            <a:r>
              <a:rPr lang="pt-BR" dirty="0" smtClean="0"/>
              <a:t>4.4. A complementariedade dos serviços e ministérios (127)</a:t>
            </a:r>
          </a:p>
          <a:p>
            <a:pPr lvl="1"/>
            <a:endParaRPr lang="pt-BR" dirty="0" smtClean="0"/>
          </a:p>
          <a:p>
            <a:r>
              <a:rPr lang="pt-BR" b="1" dirty="0" smtClean="0"/>
              <a:t>5. A Igreja na sociedade (131)</a:t>
            </a:r>
          </a:p>
          <a:p>
            <a:pPr lvl="1"/>
            <a:r>
              <a:rPr lang="pt-BR" dirty="0" smtClean="0"/>
              <a:t>5.1. As tentações do clericalismo e do laicismo (134)</a:t>
            </a:r>
          </a:p>
          <a:p>
            <a:pPr lvl="1"/>
            <a:r>
              <a:rPr lang="pt-BR" dirty="0" smtClean="0"/>
              <a:t>5.2. A Igreja encarnada no mundo (143)</a:t>
            </a:r>
          </a:p>
          <a:p>
            <a:pPr lvl="1"/>
            <a:r>
              <a:rPr lang="pt-BR" dirty="0" smtClean="0"/>
              <a:t>5.3. Uma Igreja “em saída” (145)</a:t>
            </a:r>
          </a:p>
          <a:p>
            <a:pPr lvl="1"/>
            <a:r>
              <a:rPr lang="pt-BR" dirty="0" smtClean="0"/>
              <a:t>5.4. Uma Igreja pobre, para os pobres e com os pobres (151)</a:t>
            </a:r>
          </a:p>
          <a:p>
            <a:pPr lvl="1"/>
            <a:r>
              <a:rPr lang="pt-BR" dirty="0" smtClean="0"/>
              <a:t>5.5. Uma Igreja do serviço, da escuta e do diálogo (156)</a:t>
            </a:r>
          </a:p>
          <a:p>
            <a:pPr lvl="1"/>
            <a:r>
              <a:rPr lang="pt-BR" dirty="0" smtClean="0"/>
              <a:t>5.6. A ação dos cristãos leigos: “sal da terra, luz do mundo e fermento na massa” (158)</a:t>
            </a:r>
          </a:p>
        </p:txBody>
      </p:sp>
      <p:pic>
        <p:nvPicPr>
          <p:cNvPr id="4" name="Picture 2" descr="E:\2013a\Fotos 2012\LOGO CLAS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0263"/>
            <a:ext cx="1008112" cy="97716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noAutofit/>
          </a:bodyPr>
          <a:lstStyle/>
          <a:p>
            <a:r>
              <a:rPr lang="pt-BR" sz="3200" b="1" dirty="0" smtClean="0">
                <a:solidFill>
                  <a:schemeClr val="accent1">
                    <a:lumMod val="75000"/>
                  </a:schemeClr>
                </a:solidFill>
              </a:rPr>
              <a:t>Capítulo II </a:t>
            </a:r>
            <a:r>
              <a:rPr lang="pt-BR" sz="2800" b="1" dirty="0" smtClean="0">
                <a:solidFill>
                  <a:schemeClr val="accent1">
                    <a:lumMod val="75000"/>
                  </a:schemeClr>
                </a:solidFill>
              </a:rPr>
              <a:t>– O SUJEITO ECLESIAL: CIDADÃOS, DISCÍPULOS MISSIONÁRIOS</a:t>
            </a:r>
            <a:endParaRPr lang="pt-BR" sz="2800" b="1" dirty="0">
              <a:solidFill>
                <a:schemeClr val="accent1">
                  <a:lumMod val="75000"/>
                </a:schemeClr>
              </a:solidFill>
            </a:endParaRPr>
          </a:p>
        </p:txBody>
      </p:sp>
      <p:pic>
        <p:nvPicPr>
          <p:cNvPr id="5" name="Picture 2" descr="E:\2014a\fotos 2014\cabecalh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0"/>
            <a:ext cx="3048000"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9656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0000"/>
            </a:gs>
            <a:gs pos="95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3568" y="2323652"/>
            <a:ext cx="7776864" cy="3985668"/>
          </a:xfrm>
        </p:spPr>
        <p:txBody>
          <a:bodyPr>
            <a:normAutofit/>
          </a:bodyPr>
          <a:lstStyle/>
          <a:p>
            <a:r>
              <a:rPr lang="pt-BR" sz="2000" b="1" dirty="0" smtClean="0"/>
              <a:t>1. Significados e critérios da ação do sujeito cristão na Igreja e no mundo (172)</a:t>
            </a:r>
          </a:p>
          <a:p>
            <a:r>
              <a:rPr lang="pt-BR" sz="2000" b="1" dirty="0" smtClean="0"/>
              <a:t>2. A organização do laicato</a:t>
            </a:r>
            <a:r>
              <a:rPr lang="pt-BR" sz="2000" b="1" dirty="0"/>
              <a:t> </a:t>
            </a:r>
            <a:r>
              <a:rPr lang="pt-BR" sz="2000" b="1" dirty="0" smtClean="0"/>
              <a:t>(177)</a:t>
            </a:r>
          </a:p>
          <a:p>
            <a:r>
              <a:rPr lang="pt-BR" sz="2000" b="1" dirty="0" smtClean="0"/>
              <a:t>3. Presença, organização e articulação dos leigos no Brasil (189)</a:t>
            </a:r>
          </a:p>
          <a:p>
            <a:r>
              <a:rPr lang="pt-BR" sz="2000" b="1" dirty="0" smtClean="0"/>
              <a:t>4. A formação do laicato (213)</a:t>
            </a:r>
          </a:p>
          <a:p>
            <a:pPr lvl="1"/>
            <a:r>
              <a:rPr lang="pt-BR" sz="1800" b="1" dirty="0" smtClean="0"/>
              <a:t>A formação de sujeitos eclesiais (215)</a:t>
            </a:r>
          </a:p>
          <a:p>
            <a:pPr lvl="1"/>
            <a:r>
              <a:rPr lang="pt-BR" sz="1800" b="1" dirty="0" smtClean="0"/>
              <a:t>Fundamentos da formação (223)</a:t>
            </a:r>
          </a:p>
          <a:p>
            <a:pPr lvl="1"/>
            <a:r>
              <a:rPr lang="pt-BR" sz="1800" b="1" dirty="0" smtClean="0"/>
              <a:t>Princípios e direções (227)</a:t>
            </a:r>
          </a:p>
          <a:p>
            <a:r>
              <a:rPr lang="pt-BR" sz="2000" b="1" dirty="0" smtClean="0"/>
              <a:t>5. Alguns indicativos de ações pastorais (230)</a:t>
            </a:r>
          </a:p>
        </p:txBody>
      </p:sp>
      <p:pic>
        <p:nvPicPr>
          <p:cNvPr id="4" name="Picture 2" descr="E:\2013a\Fotos 2012\LOGO CLAS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0263"/>
            <a:ext cx="1008112" cy="97716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normAutofit/>
          </a:bodyPr>
          <a:lstStyle/>
          <a:p>
            <a:r>
              <a:rPr lang="pt-BR" sz="3200" b="1" dirty="0" smtClean="0">
                <a:solidFill>
                  <a:schemeClr val="accent1">
                    <a:lumMod val="75000"/>
                  </a:schemeClr>
                </a:solidFill>
              </a:rPr>
              <a:t>Capítulo III </a:t>
            </a:r>
            <a:r>
              <a:rPr lang="pt-BR" sz="2800" b="1" dirty="0" smtClean="0">
                <a:solidFill>
                  <a:schemeClr val="accent1">
                    <a:lumMod val="75000"/>
                  </a:schemeClr>
                </a:solidFill>
              </a:rPr>
              <a:t>– A ação transformadora na Igreja e no Mundo</a:t>
            </a:r>
            <a:endParaRPr lang="pt-BR" sz="2800" b="1" dirty="0">
              <a:solidFill>
                <a:schemeClr val="accent1">
                  <a:lumMod val="75000"/>
                </a:schemeClr>
              </a:solidFill>
            </a:endParaRPr>
          </a:p>
        </p:txBody>
      </p:sp>
      <p:pic>
        <p:nvPicPr>
          <p:cNvPr id="5" name="Picture 2" descr="E:\2014a\fotos 2014\cabecalh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0"/>
            <a:ext cx="3048000"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8657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3568" y="2323652"/>
            <a:ext cx="7776864" cy="3985668"/>
          </a:xfrm>
        </p:spPr>
        <p:txBody>
          <a:bodyPr>
            <a:normAutofit/>
          </a:bodyPr>
          <a:lstStyle/>
          <a:p>
            <a:pPr lvl="1"/>
            <a:r>
              <a:rPr lang="pt-BR" sz="1800" b="1" dirty="0"/>
              <a:t>Todo cristão é chamado a ser um autêntico sujeito eclesial;</a:t>
            </a:r>
          </a:p>
          <a:p>
            <a:pPr lvl="1"/>
            <a:r>
              <a:rPr lang="pt-BR" sz="1800" b="1" dirty="0"/>
              <a:t>Consciência, discernimento, autonomia e comunhão;</a:t>
            </a:r>
          </a:p>
          <a:p>
            <a:pPr lvl="1"/>
            <a:r>
              <a:rPr lang="pt-BR" sz="1800" b="1" dirty="0"/>
              <a:t>Ação Igreja – movimento irradiador</a:t>
            </a:r>
          </a:p>
          <a:p>
            <a:pPr lvl="2"/>
            <a:r>
              <a:rPr lang="pt-BR" sz="1600" b="1" dirty="0"/>
              <a:t>Testemunho de vida (visível e invisível)</a:t>
            </a:r>
          </a:p>
          <a:p>
            <a:pPr lvl="2"/>
            <a:r>
              <a:rPr lang="pt-BR" sz="1600" b="1" dirty="0"/>
              <a:t>Ética, competência cidadã e na atividades profissional</a:t>
            </a:r>
          </a:p>
          <a:p>
            <a:pPr lvl="2"/>
            <a:r>
              <a:rPr lang="pt-BR" sz="1600" b="1" dirty="0"/>
              <a:t>Ação eclesial organizada de diferentes formas;</a:t>
            </a:r>
          </a:p>
          <a:p>
            <a:pPr lvl="2"/>
            <a:r>
              <a:rPr lang="pt-BR" sz="1600" b="1" dirty="0"/>
              <a:t>Na vida social e militância</a:t>
            </a:r>
            <a:r>
              <a:rPr lang="pt-BR" sz="1600" b="1" dirty="0" smtClean="0"/>
              <a:t>;</a:t>
            </a:r>
            <a:endParaRPr lang="pt-BR" sz="1800" b="1" dirty="0" smtClean="0"/>
          </a:p>
        </p:txBody>
      </p:sp>
      <p:pic>
        <p:nvPicPr>
          <p:cNvPr id="4" name="Picture 2" descr="E:\2013a\Fotos 2012\LOGO CLAS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0263"/>
            <a:ext cx="1008112" cy="97716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normAutofit/>
          </a:bodyPr>
          <a:lstStyle/>
          <a:p>
            <a:r>
              <a:rPr lang="pt-BR" sz="3200" b="1" dirty="0" smtClean="0">
                <a:solidFill>
                  <a:schemeClr val="accent1">
                    <a:lumMod val="75000"/>
                  </a:schemeClr>
                </a:solidFill>
              </a:rPr>
              <a:t>Capítulo III </a:t>
            </a:r>
            <a:r>
              <a:rPr lang="pt-BR" sz="2800" b="1" dirty="0" smtClean="0">
                <a:solidFill>
                  <a:schemeClr val="accent1">
                    <a:lumMod val="75000"/>
                  </a:schemeClr>
                </a:solidFill>
              </a:rPr>
              <a:t>– A ação transformadora na Igreja e no Mundo</a:t>
            </a:r>
            <a:endParaRPr lang="pt-BR" sz="2800" b="1" dirty="0">
              <a:solidFill>
                <a:schemeClr val="accent1">
                  <a:lumMod val="75000"/>
                </a:schemeClr>
              </a:solidFill>
            </a:endParaRPr>
          </a:p>
        </p:txBody>
      </p:sp>
      <p:pic>
        <p:nvPicPr>
          <p:cNvPr id="5" name="Picture 2" descr="E:\2014a\fotos 2014\cabecalh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0"/>
            <a:ext cx="3048000"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1719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11560" y="1628800"/>
            <a:ext cx="7848872" cy="4824536"/>
          </a:xfrm>
        </p:spPr>
        <p:txBody>
          <a:bodyPr>
            <a:normAutofit fontScale="92500" lnSpcReduction="10000"/>
          </a:bodyPr>
          <a:lstStyle/>
          <a:p>
            <a:r>
              <a:rPr lang="pt-BR" sz="2000" b="1" dirty="0" smtClean="0"/>
              <a:t>1. Significados e critérios da ação do sujeito cristão na Igreja e no mundo (172)</a:t>
            </a:r>
          </a:p>
          <a:p>
            <a:pPr lvl="1"/>
            <a:r>
              <a:rPr lang="pt-BR" sz="1800" b="1" dirty="0" smtClean="0"/>
              <a:t>Critérios gerais:</a:t>
            </a:r>
          </a:p>
          <a:p>
            <a:pPr lvl="2"/>
            <a:r>
              <a:rPr lang="pt-BR" sz="1600" dirty="0" smtClean="0"/>
              <a:t>Ação evangelizadora inclui sempre Igreja, Sociedade e sujeito individual – força renovadora e razão de ser da ação de todo Povo de Deus;</a:t>
            </a:r>
          </a:p>
          <a:p>
            <a:pPr lvl="2"/>
            <a:r>
              <a:rPr lang="pt-BR" sz="1600" dirty="0" smtClean="0"/>
              <a:t>Ação é sempre discernimento das realidades concretas;</a:t>
            </a:r>
          </a:p>
          <a:p>
            <a:pPr lvl="2"/>
            <a:r>
              <a:rPr lang="pt-BR" sz="1600" dirty="0" smtClean="0"/>
              <a:t>Ação é preferível à estabilidade / estagnação;</a:t>
            </a:r>
          </a:p>
          <a:p>
            <a:pPr lvl="2"/>
            <a:r>
              <a:rPr lang="pt-BR" sz="1600" dirty="0" smtClean="0"/>
              <a:t>Ação tem foco: opção pelos pobres</a:t>
            </a:r>
          </a:p>
          <a:p>
            <a:pPr lvl="2"/>
            <a:r>
              <a:rPr lang="pt-BR" sz="1600" dirty="0" smtClean="0"/>
              <a:t>Ação dialogante com o mundo social, cultural, religioso – cultura do encontro;</a:t>
            </a:r>
          </a:p>
          <a:p>
            <a:pPr lvl="2"/>
            <a:r>
              <a:rPr lang="pt-BR" sz="1600" dirty="0" smtClean="0"/>
              <a:t>Ação deve considerar a “primazia do humano”</a:t>
            </a:r>
          </a:p>
          <a:p>
            <a:pPr lvl="1"/>
            <a:r>
              <a:rPr lang="pt-BR" sz="1800" b="1" dirty="0" smtClean="0"/>
              <a:t>Critérios específicos:</a:t>
            </a:r>
            <a:endParaRPr lang="pt-BR" sz="1800" dirty="0" smtClean="0"/>
          </a:p>
          <a:p>
            <a:pPr lvl="2"/>
            <a:r>
              <a:rPr lang="pt-BR" sz="1800" dirty="0" smtClean="0"/>
              <a:t>Tempo é superior ao espaço;  planejar, agir e esperar;</a:t>
            </a:r>
          </a:p>
          <a:p>
            <a:pPr lvl="2"/>
            <a:r>
              <a:rPr lang="pt-BR" sz="1800" dirty="0" smtClean="0"/>
              <a:t>Unidade prevalece sobre os conflitos;</a:t>
            </a:r>
          </a:p>
          <a:p>
            <a:pPr lvl="2"/>
            <a:r>
              <a:rPr lang="pt-BR" sz="1800" dirty="0" smtClean="0"/>
              <a:t>Realidade mais importante que as ideias;</a:t>
            </a:r>
          </a:p>
          <a:p>
            <a:pPr lvl="2"/>
            <a:r>
              <a:rPr lang="pt-BR" sz="1800" dirty="0" smtClean="0"/>
              <a:t>O todo é superior à parte; o global e o local estão em tensão em nossos dias;</a:t>
            </a:r>
          </a:p>
          <a:p>
            <a:pPr lvl="2"/>
            <a:r>
              <a:rPr lang="pt-BR" sz="1800" dirty="0" smtClean="0"/>
              <a:t>Maior: Jesus Cristo e seu Reino</a:t>
            </a:r>
          </a:p>
        </p:txBody>
      </p:sp>
      <p:pic>
        <p:nvPicPr>
          <p:cNvPr id="4" name="Picture 2" descr="E:\2013a\Fotos 2012\LOGO CLAS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0263"/>
            <a:ext cx="1008112" cy="97716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043490" y="1027664"/>
            <a:ext cx="7024744" cy="457120"/>
          </a:xfrm>
        </p:spPr>
        <p:txBody>
          <a:bodyPr>
            <a:normAutofit/>
          </a:bodyPr>
          <a:lstStyle/>
          <a:p>
            <a:pPr algn="r"/>
            <a:r>
              <a:rPr lang="pt-BR" sz="2000" b="1" dirty="0" smtClean="0">
                <a:solidFill>
                  <a:schemeClr val="accent1">
                    <a:lumMod val="75000"/>
                  </a:schemeClr>
                </a:solidFill>
              </a:rPr>
              <a:t>Capítulo III </a:t>
            </a:r>
            <a:r>
              <a:rPr lang="pt-BR" sz="1800" b="1" dirty="0" smtClean="0">
                <a:solidFill>
                  <a:schemeClr val="accent1">
                    <a:lumMod val="75000"/>
                  </a:schemeClr>
                </a:solidFill>
              </a:rPr>
              <a:t>– A ação transformadora na Igreja e no Mundo</a:t>
            </a:r>
            <a:endParaRPr lang="pt-BR" sz="1800" b="1" dirty="0">
              <a:solidFill>
                <a:schemeClr val="accent1">
                  <a:lumMod val="75000"/>
                </a:schemeClr>
              </a:solidFill>
            </a:endParaRPr>
          </a:p>
        </p:txBody>
      </p:sp>
      <p:pic>
        <p:nvPicPr>
          <p:cNvPr id="5" name="Picture 2" descr="E:\2014a\fotos 2014\cabecalh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0"/>
            <a:ext cx="3048000"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5487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556792"/>
            <a:ext cx="8064896" cy="4896544"/>
          </a:xfrm>
        </p:spPr>
        <p:txBody>
          <a:bodyPr>
            <a:normAutofit fontScale="92500" lnSpcReduction="10000"/>
          </a:bodyPr>
          <a:lstStyle/>
          <a:p>
            <a:r>
              <a:rPr lang="pt-BR" sz="2000" b="1" dirty="0" smtClean="0"/>
              <a:t>2. A organização do laicato</a:t>
            </a:r>
            <a:r>
              <a:rPr lang="pt-BR" sz="2000" b="1" dirty="0"/>
              <a:t> </a:t>
            </a:r>
            <a:r>
              <a:rPr lang="pt-BR" sz="2000" b="1" dirty="0" smtClean="0"/>
              <a:t>(177)</a:t>
            </a:r>
            <a:endParaRPr lang="pt-BR" sz="2000" dirty="0" smtClean="0"/>
          </a:p>
          <a:p>
            <a:pPr lvl="1"/>
            <a:r>
              <a:rPr lang="pt-BR" sz="1800" dirty="0" smtClean="0"/>
              <a:t>Povo de Deus organiza-se como sujeito social;</a:t>
            </a:r>
          </a:p>
          <a:p>
            <a:pPr lvl="1"/>
            <a:r>
              <a:rPr lang="pt-BR" sz="1800" dirty="0" smtClean="0"/>
              <a:t>Varias formas de organização e a conjuntura;</a:t>
            </a:r>
          </a:p>
          <a:p>
            <a:pPr lvl="1"/>
            <a:r>
              <a:rPr lang="pt-BR" sz="1800" dirty="0" smtClean="0"/>
              <a:t>Bases eclesiológicas do pós CVII é por um autêntico sujeito eclesial;</a:t>
            </a:r>
          </a:p>
          <a:p>
            <a:pPr lvl="1"/>
            <a:r>
              <a:rPr lang="pt-BR" sz="1800" dirty="0" err="1" smtClean="0"/>
              <a:t>Christifideles</a:t>
            </a:r>
            <a:r>
              <a:rPr lang="pt-BR" sz="1800" dirty="0" smtClean="0"/>
              <a:t> </a:t>
            </a:r>
            <a:r>
              <a:rPr lang="pt-BR" sz="1800" dirty="0" err="1" smtClean="0"/>
              <a:t>laici</a:t>
            </a:r>
            <a:r>
              <a:rPr lang="pt-BR" sz="1800" dirty="0" smtClean="0"/>
              <a:t> reconhece a necessidade da organização do laicato (</a:t>
            </a:r>
            <a:r>
              <a:rPr lang="pt-BR" sz="1800" dirty="0" err="1" smtClean="0"/>
              <a:t>ChL</a:t>
            </a:r>
            <a:r>
              <a:rPr lang="pt-BR" sz="1800" dirty="0" smtClean="0"/>
              <a:t>, 29d)</a:t>
            </a:r>
          </a:p>
          <a:p>
            <a:pPr lvl="1"/>
            <a:r>
              <a:rPr lang="pt-BR" sz="1800" dirty="0" smtClean="0"/>
              <a:t>São João XXIII reconhece as organizações como sinais do tempo (</a:t>
            </a:r>
            <a:r>
              <a:rPr lang="pt-BR" sz="1800" dirty="0" err="1" smtClean="0"/>
              <a:t>Pacem</a:t>
            </a:r>
            <a:r>
              <a:rPr lang="pt-BR" sz="1800" dirty="0" smtClean="0"/>
              <a:t> in </a:t>
            </a:r>
            <a:r>
              <a:rPr lang="pt-BR" sz="1800" dirty="0" err="1" smtClean="0"/>
              <a:t>terris</a:t>
            </a:r>
            <a:r>
              <a:rPr lang="pt-BR" sz="1800" dirty="0" smtClean="0"/>
              <a:t>, 23);</a:t>
            </a:r>
          </a:p>
          <a:p>
            <a:pPr lvl="1"/>
            <a:r>
              <a:rPr lang="pt-BR" sz="1800" dirty="0" smtClean="0"/>
              <a:t>Pressupostos eclesiológicos na LG e n AA;</a:t>
            </a:r>
          </a:p>
          <a:p>
            <a:pPr lvl="1"/>
            <a:r>
              <a:rPr lang="pt-BR" sz="1800" dirty="0" smtClean="0"/>
              <a:t>Apostolado dos leigos: em Cristo e na missão da Igreja – individual ou grupo;</a:t>
            </a:r>
          </a:p>
          <a:p>
            <a:pPr lvl="1"/>
            <a:r>
              <a:rPr lang="pt-BR" sz="1800" dirty="0" smtClean="0"/>
              <a:t>Ação Católica (modelo de organização)</a:t>
            </a:r>
          </a:p>
          <a:p>
            <a:pPr lvl="1"/>
            <a:r>
              <a:rPr lang="pt-BR" sz="1800" dirty="0" smtClean="0"/>
              <a:t>Conferências </a:t>
            </a:r>
            <a:r>
              <a:rPr lang="pt-BR" sz="1800" dirty="0" err="1" smtClean="0"/>
              <a:t>Latino-americanda</a:t>
            </a:r>
            <a:r>
              <a:rPr lang="pt-BR" sz="1800" dirty="0" smtClean="0"/>
              <a:t>: Medellín (10) e Puebla (800, 801 e 803);</a:t>
            </a:r>
          </a:p>
          <a:p>
            <a:pPr lvl="1"/>
            <a:r>
              <a:rPr lang="pt-BR" sz="1800" dirty="0" err="1" smtClean="0"/>
              <a:t>ChL</a:t>
            </a:r>
            <a:r>
              <a:rPr lang="pt-BR" sz="1800" dirty="0" smtClean="0"/>
              <a:t>, 31 – São João Paulo II reconhece a liberdade de associação;</a:t>
            </a:r>
          </a:p>
          <a:p>
            <a:pPr lvl="1"/>
            <a:r>
              <a:rPr lang="pt-BR" sz="1800" dirty="0" smtClean="0"/>
              <a:t>Processo de autonomia de ação e organização do laicato no interior da comunidade eclesial – comunhão com os pastores, missão garantir a unidade e promover a diversidade;</a:t>
            </a:r>
          </a:p>
        </p:txBody>
      </p:sp>
      <p:pic>
        <p:nvPicPr>
          <p:cNvPr id="4" name="Picture 2" descr="E:\2013a\Fotos 2012\LOGO CLAS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0263"/>
            <a:ext cx="1008112" cy="97716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043490" y="1027664"/>
            <a:ext cx="7024744" cy="385112"/>
          </a:xfrm>
        </p:spPr>
        <p:txBody>
          <a:bodyPr>
            <a:normAutofit fontScale="90000"/>
          </a:bodyPr>
          <a:lstStyle/>
          <a:p>
            <a:pPr algn="r"/>
            <a:r>
              <a:rPr lang="pt-BR" sz="2000" b="1" dirty="0" smtClean="0">
                <a:solidFill>
                  <a:schemeClr val="accent1">
                    <a:lumMod val="75000"/>
                  </a:schemeClr>
                </a:solidFill>
              </a:rPr>
              <a:t>Capítulo III </a:t>
            </a:r>
            <a:r>
              <a:rPr lang="pt-BR" sz="1800" b="1" dirty="0" smtClean="0">
                <a:solidFill>
                  <a:schemeClr val="accent1">
                    <a:lumMod val="75000"/>
                  </a:schemeClr>
                </a:solidFill>
              </a:rPr>
              <a:t>– A ação transformadora na Igreja e no Mundo</a:t>
            </a:r>
            <a:endParaRPr lang="pt-BR" sz="1800" b="1" dirty="0">
              <a:solidFill>
                <a:schemeClr val="accent1">
                  <a:lumMod val="75000"/>
                </a:schemeClr>
              </a:solidFill>
            </a:endParaRPr>
          </a:p>
        </p:txBody>
      </p:sp>
      <p:pic>
        <p:nvPicPr>
          <p:cNvPr id="5" name="Picture 2" descr="E:\2014a\fotos 2014\cabecalh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0"/>
            <a:ext cx="3048000"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5487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3568" y="1556792"/>
            <a:ext cx="7776864" cy="4752528"/>
          </a:xfrm>
        </p:spPr>
        <p:txBody>
          <a:bodyPr>
            <a:normAutofit fontScale="92500" lnSpcReduction="20000"/>
          </a:bodyPr>
          <a:lstStyle/>
          <a:p>
            <a:r>
              <a:rPr lang="pt-BR" sz="2000" b="1" dirty="0" smtClean="0"/>
              <a:t>3. Presença, organização e articulação dos leigos no Brasil (189)</a:t>
            </a:r>
            <a:endParaRPr lang="pt-BR" sz="2000" dirty="0" smtClean="0"/>
          </a:p>
          <a:p>
            <a:pPr lvl="1"/>
            <a:r>
              <a:rPr lang="pt-BR" sz="1800" dirty="0" smtClean="0"/>
              <a:t>Irmandades, confrarias e associações – dimensão espiritual e de assistência;</a:t>
            </a:r>
          </a:p>
          <a:p>
            <a:pPr lvl="1"/>
            <a:r>
              <a:rPr lang="pt-BR" sz="1800" dirty="0" smtClean="0"/>
              <a:t>Confederação das Associações Católicas (1920)</a:t>
            </a:r>
          </a:p>
          <a:p>
            <a:pPr lvl="1"/>
            <a:r>
              <a:rPr lang="pt-BR" sz="1800" dirty="0" smtClean="0"/>
              <a:t>Ação Católica (1935)</a:t>
            </a:r>
          </a:p>
          <a:p>
            <a:pPr lvl="1"/>
            <a:r>
              <a:rPr lang="pt-BR" sz="1800" dirty="0" smtClean="0"/>
              <a:t>Comunidades Eclesiais de Base (anos 60)</a:t>
            </a:r>
            <a:endParaRPr lang="pt-BR" sz="1800" dirty="0"/>
          </a:p>
          <a:p>
            <a:pPr lvl="1"/>
            <a:r>
              <a:rPr lang="pt-BR" sz="1800" dirty="0" smtClean="0"/>
              <a:t>Pastorais Sociais, organismos e entidades (anos 70)</a:t>
            </a:r>
          </a:p>
          <a:p>
            <a:pPr lvl="1"/>
            <a:r>
              <a:rPr lang="pt-BR" sz="1800" dirty="0" smtClean="0"/>
              <a:t>Nos conselhos paroquiais e espaços de participação;</a:t>
            </a:r>
          </a:p>
          <a:p>
            <a:pPr lvl="1"/>
            <a:r>
              <a:rPr lang="pt-BR" sz="1800" dirty="0" smtClean="0"/>
              <a:t>Conselho Nacional dos Leigos (1975)</a:t>
            </a:r>
          </a:p>
          <a:p>
            <a:pPr lvl="1"/>
            <a:r>
              <a:rPr lang="pt-BR" sz="1800" dirty="0" smtClean="0"/>
              <a:t>Conselhos Regionais de Leigos (anos 80)</a:t>
            </a:r>
          </a:p>
          <a:p>
            <a:pPr lvl="1"/>
            <a:r>
              <a:rPr lang="pt-BR" sz="1800" dirty="0" smtClean="0"/>
              <a:t>Assembleia dos Organismos do Povo de Deus (anos 80)</a:t>
            </a:r>
          </a:p>
          <a:p>
            <a:pPr lvl="1"/>
            <a:r>
              <a:rPr lang="pt-BR" sz="1800" dirty="0"/>
              <a:t>Documento Missão e Ministérios dos Cristãos Leigos e Leigas – (</a:t>
            </a:r>
            <a:r>
              <a:rPr lang="pt-BR" sz="1800" dirty="0" err="1"/>
              <a:t>doc</a:t>
            </a:r>
            <a:r>
              <a:rPr lang="pt-BR" sz="1800" dirty="0"/>
              <a:t> 77 / </a:t>
            </a:r>
            <a:r>
              <a:rPr lang="pt-BR" sz="1800" dirty="0" err="1"/>
              <a:t>doc</a:t>
            </a:r>
            <a:r>
              <a:rPr lang="pt-BR" sz="1800" dirty="0"/>
              <a:t> 62</a:t>
            </a:r>
            <a:r>
              <a:rPr lang="pt-BR" sz="1800" dirty="0" smtClean="0"/>
              <a:t>) - 1998</a:t>
            </a:r>
            <a:endParaRPr lang="pt-BR" sz="1800" dirty="0"/>
          </a:p>
          <a:p>
            <a:pPr lvl="1"/>
            <a:r>
              <a:rPr lang="pt-BR" sz="1800" dirty="0" smtClean="0"/>
              <a:t>CNBB aprova o Estatuto do Conselho Nacional do Laicato do Brasil (2004) – associação pública de fiéis;</a:t>
            </a:r>
          </a:p>
          <a:p>
            <a:pPr lvl="1"/>
            <a:r>
              <a:rPr lang="pt-BR" sz="1800" dirty="0" smtClean="0"/>
              <a:t>Novos movimentos, associações, serviços eclesiais e outras formas organizativas;  nacionais e internacionais; novas comunidades</a:t>
            </a:r>
          </a:p>
        </p:txBody>
      </p:sp>
      <p:pic>
        <p:nvPicPr>
          <p:cNvPr id="4" name="Picture 2" descr="E:\2013a\Fotos 2012\LOGO CLAS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0263"/>
            <a:ext cx="1008112" cy="97716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043490" y="1027664"/>
            <a:ext cx="7024744" cy="385112"/>
          </a:xfrm>
        </p:spPr>
        <p:txBody>
          <a:bodyPr>
            <a:normAutofit fontScale="90000"/>
          </a:bodyPr>
          <a:lstStyle/>
          <a:p>
            <a:pPr algn="r"/>
            <a:r>
              <a:rPr lang="pt-BR" sz="2000" b="1" dirty="0" smtClean="0">
                <a:solidFill>
                  <a:schemeClr val="accent1">
                    <a:lumMod val="75000"/>
                  </a:schemeClr>
                </a:solidFill>
              </a:rPr>
              <a:t>Capítulo III </a:t>
            </a:r>
            <a:r>
              <a:rPr lang="pt-BR" sz="1800" b="1" dirty="0" smtClean="0">
                <a:solidFill>
                  <a:schemeClr val="accent1">
                    <a:lumMod val="75000"/>
                  </a:schemeClr>
                </a:solidFill>
              </a:rPr>
              <a:t>– A ação transformadora na Igreja e no Mundo</a:t>
            </a:r>
            <a:endParaRPr lang="pt-BR" sz="1800" b="1" dirty="0">
              <a:solidFill>
                <a:schemeClr val="accent1">
                  <a:lumMod val="75000"/>
                </a:schemeClr>
              </a:solidFill>
            </a:endParaRPr>
          </a:p>
        </p:txBody>
      </p:sp>
      <p:pic>
        <p:nvPicPr>
          <p:cNvPr id="5" name="Picture 2" descr="E:\2014a\fotos 2014\cabecalh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0"/>
            <a:ext cx="3048000"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9879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3568" y="1556792"/>
            <a:ext cx="7776864" cy="4752528"/>
          </a:xfrm>
        </p:spPr>
        <p:txBody>
          <a:bodyPr>
            <a:normAutofit/>
          </a:bodyPr>
          <a:lstStyle/>
          <a:p>
            <a:r>
              <a:rPr lang="pt-BR" sz="2000" b="1" dirty="0" smtClean="0"/>
              <a:t>3. Presença, organização e articulação dos leigos no Brasil (189)</a:t>
            </a:r>
            <a:endParaRPr lang="pt-BR" sz="2000" dirty="0" smtClean="0"/>
          </a:p>
          <a:p>
            <a:pPr lvl="1"/>
            <a:r>
              <a:rPr lang="pt-BR" sz="1800" dirty="0" smtClean="0"/>
              <a:t>Muitas das formas associativas viveram/vivem tensões, dificuldades e sofrimentos;</a:t>
            </a:r>
          </a:p>
          <a:p>
            <a:pPr lvl="1"/>
            <a:r>
              <a:rPr lang="pt-BR" sz="1800" dirty="0" smtClean="0"/>
              <a:t>Importância dos membros na vida paroquial e na pastoral orgânica da Igreja particular;</a:t>
            </a:r>
          </a:p>
          <a:p>
            <a:pPr lvl="1"/>
            <a:r>
              <a:rPr lang="pt-BR" sz="1800" dirty="0" smtClean="0"/>
              <a:t>Princípios norteadores:</a:t>
            </a:r>
          </a:p>
          <a:p>
            <a:pPr lvl="2"/>
            <a:r>
              <a:rPr lang="pt-BR" sz="1600" dirty="0" smtClean="0"/>
              <a:t>Autonomia organizativa de direito dos batizados;</a:t>
            </a:r>
          </a:p>
          <a:p>
            <a:pPr lvl="2"/>
            <a:r>
              <a:rPr lang="pt-BR" sz="1600" dirty="0" smtClean="0"/>
              <a:t>Universalidade que transcende os grupos locais;</a:t>
            </a:r>
          </a:p>
          <a:p>
            <a:pPr lvl="2"/>
            <a:r>
              <a:rPr lang="pt-BR" sz="1600" dirty="0" smtClean="0"/>
              <a:t>Carisma particular e organização interna;</a:t>
            </a:r>
          </a:p>
          <a:p>
            <a:pPr lvl="2"/>
            <a:r>
              <a:rPr lang="pt-BR" sz="1600" dirty="0" smtClean="0"/>
              <a:t>Norma de vida interna e discernimento;</a:t>
            </a:r>
          </a:p>
          <a:p>
            <a:pPr lvl="2"/>
            <a:r>
              <a:rPr lang="pt-BR" sz="1600" dirty="0" smtClean="0"/>
              <a:t>Espiritualidade;</a:t>
            </a:r>
          </a:p>
          <a:p>
            <a:pPr lvl="2"/>
            <a:r>
              <a:rPr lang="pt-BR" sz="1600" dirty="0" smtClean="0"/>
              <a:t>Experiência individual da fé e expressões comunitárias;</a:t>
            </a:r>
          </a:p>
        </p:txBody>
      </p:sp>
      <p:pic>
        <p:nvPicPr>
          <p:cNvPr id="4" name="Picture 2" descr="E:\2013a\Fotos 2012\LOGO CLAS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0263"/>
            <a:ext cx="1008112" cy="97716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043490" y="1027664"/>
            <a:ext cx="7024744" cy="385112"/>
          </a:xfrm>
        </p:spPr>
        <p:txBody>
          <a:bodyPr>
            <a:normAutofit fontScale="90000"/>
          </a:bodyPr>
          <a:lstStyle/>
          <a:p>
            <a:pPr algn="r"/>
            <a:r>
              <a:rPr lang="pt-BR" sz="2000" b="1" dirty="0" smtClean="0">
                <a:solidFill>
                  <a:schemeClr val="accent1">
                    <a:lumMod val="75000"/>
                  </a:schemeClr>
                </a:solidFill>
              </a:rPr>
              <a:t>Capítulo III </a:t>
            </a:r>
            <a:r>
              <a:rPr lang="pt-BR" sz="1800" b="1" dirty="0" smtClean="0">
                <a:solidFill>
                  <a:schemeClr val="accent1">
                    <a:lumMod val="75000"/>
                  </a:schemeClr>
                </a:solidFill>
              </a:rPr>
              <a:t>– A ação transformadora na Igreja e no Mundo</a:t>
            </a:r>
            <a:endParaRPr lang="pt-BR" sz="1800" b="1" dirty="0">
              <a:solidFill>
                <a:schemeClr val="accent1">
                  <a:lumMod val="75000"/>
                </a:schemeClr>
              </a:solidFill>
            </a:endParaRPr>
          </a:p>
        </p:txBody>
      </p:sp>
      <p:pic>
        <p:nvPicPr>
          <p:cNvPr id="5" name="Picture 2" descr="E:\2014a\fotos 2014\cabecalh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0"/>
            <a:ext cx="3048000"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75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0000"/>
            </a:gs>
            <a:gs pos="94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chemeClr val="accent1">
                    <a:lumMod val="75000"/>
                  </a:schemeClr>
                </a:solidFill>
              </a:rPr>
              <a:t>INTRODUÇÃO</a:t>
            </a:r>
            <a:endParaRPr lang="pt-BR" b="1" dirty="0">
              <a:solidFill>
                <a:schemeClr val="accent1">
                  <a:lumMod val="75000"/>
                </a:schemeClr>
              </a:solidFill>
            </a:endParaRPr>
          </a:p>
        </p:txBody>
      </p:sp>
      <p:sp>
        <p:nvSpPr>
          <p:cNvPr id="3" name="Espaço Reservado para Conteúdo 2"/>
          <p:cNvSpPr>
            <a:spLocks noGrp="1"/>
          </p:cNvSpPr>
          <p:nvPr>
            <p:ph idx="1"/>
          </p:nvPr>
        </p:nvSpPr>
        <p:spPr>
          <a:xfrm>
            <a:off x="683568" y="2323652"/>
            <a:ext cx="7704856" cy="3985668"/>
          </a:xfrm>
        </p:spPr>
        <p:txBody>
          <a:bodyPr>
            <a:normAutofit fontScale="92500" lnSpcReduction="10000"/>
          </a:bodyPr>
          <a:lstStyle/>
          <a:p>
            <a:r>
              <a:rPr lang="pt-BR" sz="2000" b="1" dirty="0" smtClean="0"/>
              <a:t>1. Marco histórico-eclesial dos leigos e leigas (1-2)</a:t>
            </a:r>
          </a:p>
          <a:p>
            <a:pPr lvl="1"/>
            <a:r>
              <a:rPr lang="pt-BR" sz="1800" dirty="0" smtClean="0"/>
              <a:t>50 anos do Concílio Ecumênico Vaticano II</a:t>
            </a:r>
          </a:p>
          <a:p>
            <a:pPr lvl="1"/>
            <a:r>
              <a:rPr lang="pt-BR" sz="1800" dirty="0" smtClean="0"/>
              <a:t>Teologia do Laicato (teoria)</a:t>
            </a:r>
          </a:p>
          <a:p>
            <a:pPr lvl="1"/>
            <a:r>
              <a:rPr lang="pt-BR" sz="1800" dirty="0" err="1" smtClean="0"/>
              <a:t>Christifidelis</a:t>
            </a:r>
            <a:r>
              <a:rPr lang="pt-BR" sz="1800" dirty="0" smtClean="0"/>
              <a:t> </a:t>
            </a:r>
            <a:r>
              <a:rPr lang="pt-BR" sz="1800" dirty="0" err="1" smtClean="0"/>
              <a:t>laici</a:t>
            </a:r>
            <a:r>
              <a:rPr lang="pt-BR" sz="1800" dirty="0" smtClean="0"/>
              <a:t> (25 anos)</a:t>
            </a:r>
          </a:p>
          <a:p>
            <a:pPr lvl="1"/>
            <a:r>
              <a:rPr lang="pt-BR" sz="1800" dirty="0" smtClean="0"/>
              <a:t>Documento </a:t>
            </a:r>
            <a:r>
              <a:rPr lang="pt-BR" sz="1800" dirty="0" smtClean="0"/>
              <a:t>62 </a:t>
            </a:r>
            <a:r>
              <a:rPr lang="pt-BR" sz="1800" dirty="0" smtClean="0"/>
              <a:t>– Missão e Ministérios</a:t>
            </a:r>
          </a:p>
          <a:p>
            <a:pPr lvl="1"/>
            <a:r>
              <a:rPr lang="pt-BR" sz="1800" dirty="0" err="1" smtClean="0"/>
              <a:t>Evangelii</a:t>
            </a:r>
            <a:r>
              <a:rPr lang="pt-BR" sz="1800" dirty="0" smtClean="0"/>
              <a:t> </a:t>
            </a:r>
            <a:r>
              <a:rPr lang="pt-BR" sz="1800" dirty="0" err="1" smtClean="0"/>
              <a:t>Gaudium</a:t>
            </a:r>
            <a:endParaRPr lang="pt-BR" sz="1800" dirty="0" smtClean="0"/>
          </a:p>
          <a:p>
            <a:pPr marL="365760" lvl="1" indent="0">
              <a:buNone/>
            </a:pPr>
            <a:endParaRPr lang="pt-BR" sz="1800" b="1" dirty="0" smtClean="0"/>
          </a:p>
          <a:p>
            <a:r>
              <a:rPr lang="pt-BR" sz="2000" b="1" dirty="0" smtClean="0"/>
              <a:t>2. O mundo na Igreja e a Igreja no mundo (3-5)</a:t>
            </a:r>
          </a:p>
          <a:p>
            <a:pPr lvl="1"/>
            <a:r>
              <a:rPr lang="pt-BR" sz="1800" dirty="0" smtClean="0"/>
              <a:t>Mundo marcado pela modernidade (pós)</a:t>
            </a:r>
          </a:p>
          <a:p>
            <a:pPr lvl="1"/>
            <a:r>
              <a:rPr lang="pt-BR" sz="1800" dirty="0" smtClean="0"/>
              <a:t>Igreja como sinal (LG) e servidora (GS)</a:t>
            </a:r>
          </a:p>
          <a:p>
            <a:pPr lvl="1"/>
            <a:r>
              <a:rPr lang="pt-BR" sz="1800" dirty="0" smtClean="0"/>
              <a:t>Dicotomia que persiste / antagonismo equivocado</a:t>
            </a:r>
          </a:p>
          <a:p>
            <a:pPr lvl="1"/>
            <a:r>
              <a:rPr lang="pt-BR" sz="1800" dirty="0" smtClean="0"/>
              <a:t>Condição leiga – caminho de superação</a:t>
            </a:r>
          </a:p>
          <a:p>
            <a:pPr lvl="1"/>
            <a:r>
              <a:rPr lang="pt-BR" sz="1800" dirty="0" smtClean="0"/>
              <a:t>CV II: </a:t>
            </a:r>
            <a:r>
              <a:rPr lang="pt-BR" sz="1800" dirty="0" err="1" smtClean="0"/>
              <a:t>aggionarmento</a:t>
            </a:r>
            <a:endParaRPr lang="pt-BR" sz="1800" dirty="0" smtClean="0"/>
          </a:p>
        </p:txBody>
      </p:sp>
      <p:pic>
        <p:nvPicPr>
          <p:cNvPr id="4" name="Picture 2" descr="E:\2013a\Fotos 2012\LOGO CLAS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0263"/>
            <a:ext cx="1008112" cy="9771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2014a\fotos 2014\cabecalh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0"/>
            <a:ext cx="3048000"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5866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3568" y="1556792"/>
            <a:ext cx="7776864" cy="4752528"/>
          </a:xfrm>
        </p:spPr>
        <p:txBody>
          <a:bodyPr>
            <a:normAutofit lnSpcReduction="10000"/>
          </a:bodyPr>
          <a:lstStyle/>
          <a:p>
            <a:r>
              <a:rPr lang="pt-BR" sz="2000" b="1" dirty="0" smtClean="0"/>
              <a:t>4. A formação do laicato (213)</a:t>
            </a:r>
          </a:p>
          <a:p>
            <a:pPr lvl="2"/>
            <a:r>
              <a:rPr lang="pt-BR" sz="1600" dirty="0" smtClean="0"/>
              <a:t>Tarefa primordial, permanente, contínua e consistente;</a:t>
            </a:r>
          </a:p>
          <a:p>
            <a:pPr lvl="2"/>
            <a:r>
              <a:rPr lang="pt-BR" sz="1600" dirty="0" smtClean="0"/>
              <a:t>Sujeito eclesial – dimensões humana, teológica, espiritual e pastoral (integralidade);</a:t>
            </a:r>
          </a:p>
          <a:p>
            <a:pPr lvl="2"/>
            <a:r>
              <a:rPr lang="pt-BR" sz="1600" dirty="0" smtClean="0"/>
              <a:t>Diferentes níveis de formação: básica, intermediária, avançada;</a:t>
            </a:r>
          </a:p>
          <a:p>
            <a:pPr lvl="1"/>
            <a:r>
              <a:rPr lang="pt-BR" sz="1800" b="1" dirty="0" smtClean="0"/>
              <a:t>A formação de sujeitos eclesiais (215)</a:t>
            </a:r>
          </a:p>
          <a:p>
            <a:pPr lvl="2"/>
            <a:r>
              <a:rPr lang="pt-BR" sz="1600" dirty="0" smtClean="0"/>
              <a:t>Sujeito eclesial no exercício de um ministério ou serviço na Igreja e na sociedade;</a:t>
            </a:r>
          </a:p>
          <a:p>
            <a:pPr lvl="2"/>
            <a:r>
              <a:rPr lang="pt-BR" sz="1600" dirty="0" smtClean="0"/>
              <a:t>Atenção aos cristãos “escondidos”;</a:t>
            </a:r>
          </a:p>
          <a:p>
            <a:pPr lvl="2"/>
            <a:r>
              <a:rPr lang="pt-BR" sz="1600" dirty="0" smtClean="0"/>
              <a:t>Onde houver um cristão disposto a testemunhar e servir o Reino, aí a Igreja se faz presente;</a:t>
            </a:r>
          </a:p>
          <a:p>
            <a:pPr lvl="2"/>
            <a:r>
              <a:rPr lang="pt-BR" sz="1600" dirty="0" smtClean="0"/>
              <a:t>Comunidade eclesial tem a missão de formar sujeitos eclesiais;</a:t>
            </a:r>
          </a:p>
          <a:p>
            <a:pPr lvl="3"/>
            <a:r>
              <a:rPr lang="pt-BR" sz="1400" dirty="0" smtClean="0"/>
              <a:t>Considerar os aspectos do processo formativo;</a:t>
            </a:r>
          </a:p>
          <a:p>
            <a:pPr lvl="3"/>
            <a:r>
              <a:rPr lang="pt-BR" sz="1400" dirty="0" smtClean="0"/>
              <a:t>Acompanhamento do discípulo</a:t>
            </a:r>
          </a:p>
          <a:p>
            <a:pPr lvl="3"/>
            <a:r>
              <a:rPr lang="pt-BR" sz="1400" dirty="0" smtClean="0"/>
              <a:t>Espiritualidade que transforma;</a:t>
            </a:r>
          </a:p>
          <a:p>
            <a:pPr lvl="2"/>
            <a:r>
              <a:rPr lang="pt-BR" sz="1600" dirty="0" smtClean="0"/>
              <a:t>Formação orgânica e com profissionais preparados (entre eles membros do laicato);</a:t>
            </a:r>
          </a:p>
          <a:p>
            <a:pPr lvl="2"/>
            <a:r>
              <a:rPr lang="pt-BR" sz="1600" dirty="0" smtClean="0"/>
              <a:t>Atenção especial às mulheres e aos jovens;</a:t>
            </a:r>
          </a:p>
        </p:txBody>
      </p:sp>
      <p:pic>
        <p:nvPicPr>
          <p:cNvPr id="4" name="Picture 2" descr="E:\2013a\Fotos 2012\LOGO CLAS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0263"/>
            <a:ext cx="1008112" cy="97716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043490" y="1027664"/>
            <a:ext cx="7024744" cy="385112"/>
          </a:xfrm>
        </p:spPr>
        <p:txBody>
          <a:bodyPr>
            <a:normAutofit fontScale="90000"/>
          </a:bodyPr>
          <a:lstStyle/>
          <a:p>
            <a:pPr algn="r"/>
            <a:r>
              <a:rPr lang="pt-BR" sz="2000" b="1" dirty="0" smtClean="0">
                <a:solidFill>
                  <a:schemeClr val="accent1">
                    <a:lumMod val="75000"/>
                  </a:schemeClr>
                </a:solidFill>
              </a:rPr>
              <a:t>Capítulo III </a:t>
            </a:r>
            <a:r>
              <a:rPr lang="pt-BR" sz="1800" b="1" dirty="0" smtClean="0">
                <a:solidFill>
                  <a:schemeClr val="accent1">
                    <a:lumMod val="75000"/>
                  </a:schemeClr>
                </a:solidFill>
              </a:rPr>
              <a:t>– A ação transformadora na Igreja e no Mundo</a:t>
            </a:r>
            <a:endParaRPr lang="pt-BR" sz="1800" b="1" dirty="0">
              <a:solidFill>
                <a:schemeClr val="accent1">
                  <a:lumMod val="75000"/>
                </a:schemeClr>
              </a:solidFill>
            </a:endParaRPr>
          </a:p>
        </p:txBody>
      </p:sp>
      <p:pic>
        <p:nvPicPr>
          <p:cNvPr id="5" name="Picture 2" descr="E:\2014a\fotos 2014\cabecalh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0"/>
            <a:ext cx="3048000"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4650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3568" y="1556792"/>
            <a:ext cx="7776864" cy="4752528"/>
          </a:xfrm>
        </p:spPr>
        <p:txBody>
          <a:bodyPr>
            <a:normAutofit/>
          </a:bodyPr>
          <a:lstStyle/>
          <a:p>
            <a:r>
              <a:rPr lang="pt-BR" sz="2000" b="1" dirty="0" smtClean="0"/>
              <a:t>3. Presença, organização e articulação dos leigos no Brasil (189)</a:t>
            </a:r>
          </a:p>
          <a:p>
            <a:pPr lvl="1"/>
            <a:r>
              <a:rPr lang="pt-BR" sz="1800" b="1" dirty="0" smtClean="0"/>
              <a:t>Fundamentos da formação (223)</a:t>
            </a:r>
          </a:p>
          <a:p>
            <a:pPr lvl="2"/>
            <a:r>
              <a:rPr lang="pt-BR" sz="1600" dirty="0" smtClean="0"/>
              <a:t>Todo cristão é membro da Igreja, sujeito eclesial;</a:t>
            </a:r>
          </a:p>
          <a:p>
            <a:pPr lvl="2"/>
            <a:r>
              <a:rPr lang="pt-BR" sz="1600" dirty="0" smtClean="0"/>
              <a:t>Formação com pleno sentido espiritual;</a:t>
            </a:r>
          </a:p>
          <a:p>
            <a:pPr lvl="2"/>
            <a:r>
              <a:rPr lang="pt-BR" sz="1600" dirty="0" smtClean="0"/>
              <a:t>Processo da condição humana;</a:t>
            </a:r>
          </a:p>
          <a:p>
            <a:pPr lvl="2"/>
            <a:r>
              <a:rPr lang="pt-BR" sz="1600" dirty="0" smtClean="0"/>
              <a:t>Todos na Igreja são responsáveis pela formação de todos</a:t>
            </a:r>
          </a:p>
          <a:p>
            <a:pPr marL="685800" lvl="2" indent="0">
              <a:buNone/>
            </a:pPr>
            <a:endParaRPr lang="pt-BR" sz="1600" dirty="0" smtClean="0"/>
          </a:p>
          <a:p>
            <a:pPr lvl="1"/>
            <a:r>
              <a:rPr lang="pt-BR" sz="1800" b="1" dirty="0" smtClean="0"/>
              <a:t>Princípios e direções (227)</a:t>
            </a:r>
            <a:endParaRPr lang="pt-BR" sz="1800" dirty="0" smtClean="0"/>
          </a:p>
          <a:p>
            <a:pPr lvl="2"/>
            <a:r>
              <a:rPr lang="pt-BR" sz="1800" dirty="0" smtClean="0"/>
              <a:t>A formação perpassa todas as atividades eclesiais;</a:t>
            </a:r>
          </a:p>
          <a:p>
            <a:pPr lvl="2"/>
            <a:r>
              <a:rPr lang="pt-BR" sz="1800" dirty="0" smtClean="0"/>
              <a:t>Educação permanente na fé;</a:t>
            </a:r>
          </a:p>
          <a:p>
            <a:pPr lvl="2"/>
            <a:r>
              <a:rPr lang="pt-BR" sz="1800" dirty="0" smtClean="0"/>
              <a:t>Atividade planejada e executada (cursos regulares);</a:t>
            </a:r>
          </a:p>
          <a:p>
            <a:pPr lvl="2"/>
            <a:r>
              <a:rPr lang="pt-BR" sz="1800" dirty="0" smtClean="0"/>
              <a:t>Formação para a vivência madura na fé;</a:t>
            </a:r>
          </a:p>
          <a:p>
            <a:pPr lvl="2"/>
            <a:r>
              <a:rPr lang="pt-BR" sz="1800" dirty="0" smtClean="0"/>
              <a:t>Princípios norteadores ( ler o item 229)</a:t>
            </a:r>
          </a:p>
        </p:txBody>
      </p:sp>
      <p:pic>
        <p:nvPicPr>
          <p:cNvPr id="4" name="Picture 2" descr="E:\2013a\Fotos 2012\LOGO CLAS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0263"/>
            <a:ext cx="1008112" cy="97716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043490" y="1027664"/>
            <a:ext cx="7024744" cy="385112"/>
          </a:xfrm>
        </p:spPr>
        <p:txBody>
          <a:bodyPr>
            <a:normAutofit fontScale="90000"/>
          </a:bodyPr>
          <a:lstStyle/>
          <a:p>
            <a:pPr algn="r"/>
            <a:r>
              <a:rPr lang="pt-BR" sz="2000" b="1" dirty="0" smtClean="0">
                <a:solidFill>
                  <a:schemeClr val="accent1">
                    <a:lumMod val="75000"/>
                  </a:schemeClr>
                </a:solidFill>
              </a:rPr>
              <a:t>Capítulo III </a:t>
            </a:r>
            <a:r>
              <a:rPr lang="pt-BR" sz="1800" b="1" dirty="0" smtClean="0">
                <a:solidFill>
                  <a:schemeClr val="accent1">
                    <a:lumMod val="75000"/>
                  </a:schemeClr>
                </a:solidFill>
              </a:rPr>
              <a:t>– A ação transformadora na Igreja e no Mundo</a:t>
            </a:r>
            <a:endParaRPr lang="pt-BR" sz="1800" b="1" dirty="0">
              <a:solidFill>
                <a:schemeClr val="accent1">
                  <a:lumMod val="75000"/>
                </a:schemeClr>
              </a:solidFill>
            </a:endParaRPr>
          </a:p>
        </p:txBody>
      </p:sp>
      <p:pic>
        <p:nvPicPr>
          <p:cNvPr id="5" name="Picture 2" descr="E:\2014a\fotos 2014\cabecalh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0"/>
            <a:ext cx="3048000"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4650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0000"/>
            </a:gs>
            <a:gs pos="95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3568" y="1700808"/>
            <a:ext cx="7776864" cy="4608512"/>
          </a:xfrm>
        </p:spPr>
        <p:txBody>
          <a:bodyPr>
            <a:normAutofit lnSpcReduction="10000"/>
          </a:bodyPr>
          <a:lstStyle/>
          <a:p>
            <a:r>
              <a:rPr lang="pt-BR" sz="2000" b="1" dirty="0" smtClean="0"/>
              <a:t>Conscientizar sobre a sua identidade, vocação, espiritualidade e missão; </a:t>
            </a:r>
            <a:r>
              <a:rPr lang="pt-BR" sz="2000" dirty="0" smtClean="0"/>
              <a:t>(231)</a:t>
            </a:r>
          </a:p>
          <a:p>
            <a:r>
              <a:rPr lang="pt-BR" sz="2000" b="1" dirty="0" smtClean="0"/>
              <a:t>Participar consciente, ativa e frutuosamente dos processos de planejamento, decisão e execução da vida eclesial; </a:t>
            </a:r>
            <a:r>
              <a:rPr lang="pt-BR" sz="2000" dirty="0" smtClean="0"/>
              <a:t>(232)</a:t>
            </a:r>
          </a:p>
          <a:p>
            <a:r>
              <a:rPr lang="pt-BR" sz="2000" b="1" dirty="0" smtClean="0"/>
              <a:t>Retomar as Assembleias Nacionais dos Organismos do Povo de Deus; </a:t>
            </a:r>
            <a:r>
              <a:rPr lang="pt-BR" sz="2000" dirty="0" smtClean="0"/>
              <a:t>(233)</a:t>
            </a:r>
          </a:p>
          <a:p>
            <a:r>
              <a:rPr lang="pt-BR" sz="2000" b="1" dirty="0" smtClean="0"/>
              <a:t>Abrir espaços de participação feminina nos espaços decisórios; </a:t>
            </a:r>
            <a:r>
              <a:rPr lang="pt-BR" sz="2000" dirty="0" smtClean="0"/>
              <a:t>(234)</a:t>
            </a:r>
          </a:p>
          <a:p>
            <a:r>
              <a:rPr lang="pt-BR" sz="2000" b="1" dirty="0" smtClean="0"/>
              <a:t>Incentivar e garantir a presença e ação na participação social; </a:t>
            </a:r>
            <a:r>
              <a:rPr lang="pt-BR" sz="2000" dirty="0" smtClean="0"/>
              <a:t>(235)</a:t>
            </a:r>
          </a:p>
          <a:p>
            <a:r>
              <a:rPr lang="pt-BR" sz="2000" b="1" dirty="0" smtClean="0"/>
              <a:t>Aprofundar a questão dos ministérios leigos e criar novos; </a:t>
            </a:r>
          </a:p>
          <a:p>
            <a:r>
              <a:rPr lang="pt-BR" sz="2000" b="1" dirty="0" smtClean="0"/>
              <a:t>Formação integral dos leigos (projeto diocesano de formação); </a:t>
            </a:r>
            <a:r>
              <a:rPr lang="pt-BR" sz="2000" dirty="0" smtClean="0"/>
              <a:t>(237)</a:t>
            </a:r>
            <a:endParaRPr lang="pt-BR" sz="2000" dirty="0"/>
          </a:p>
        </p:txBody>
      </p:sp>
      <p:pic>
        <p:nvPicPr>
          <p:cNvPr id="4" name="Picture 2" descr="E:\2013a\Fotos 2012\LOGO CLAS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0263"/>
            <a:ext cx="1008112" cy="97716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043490" y="1027664"/>
            <a:ext cx="7024744" cy="457120"/>
          </a:xfrm>
        </p:spPr>
        <p:txBody>
          <a:bodyPr>
            <a:normAutofit fontScale="90000"/>
          </a:bodyPr>
          <a:lstStyle/>
          <a:p>
            <a:pPr algn="r"/>
            <a:r>
              <a:rPr lang="pt-BR" sz="2400" b="1" dirty="0" smtClean="0">
                <a:solidFill>
                  <a:schemeClr val="accent1">
                    <a:lumMod val="50000"/>
                  </a:schemeClr>
                </a:solidFill>
              </a:rPr>
              <a:t>5. Alguns indicativos de ações pastorais</a:t>
            </a:r>
            <a:endParaRPr lang="pt-BR" sz="2400" b="1" dirty="0">
              <a:solidFill>
                <a:schemeClr val="accent1">
                  <a:lumMod val="50000"/>
                </a:schemeClr>
              </a:solidFill>
            </a:endParaRPr>
          </a:p>
        </p:txBody>
      </p:sp>
      <p:pic>
        <p:nvPicPr>
          <p:cNvPr id="5" name="Picture 2" descr="E:\2014a\fotos 2014\cabecalh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0"/>
            <a:ext cx="3048000"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4502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0000"/>
            </a:gs>
            <a:gs pos="94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3568" y="1700808"/>
            <a:ext cx="7776864" cy="4608512"/>
          </a:xfrm>
        </p:spPr>
        <p:txBody>
          <a:bodyPr>
            <a:normAutofit fontScale="92500" lnSpcReduction="10000"/>
          </a:bodyPr>
          <a:lstStyle/>
          <a:p>
            <a:r>
              <a:rPr lang="pt-BR" sz="2000" b="1" dirty="0" smtClean="0"/>
              <a:t>Mundo da Política: formação, espiritualidade e acompanhamento: (238)</a:t>
            </a:r>
          </a:p>
          <a:p>
            <a:pPr lvl="1"/>
            <a:r>
              <a:rPr lang="pt-BR" sz="1800" b="1" dirty="0" smtClean="0"/>
              <a:t>Estimular e apoiar a participação política;</a:t>
            </a:r>
          </a:p>
          <a:p>
            <a:pPr lvl="1"/>
            <a:r>
              <a:rPr lang="pt-BR" sz="1800" b="1" dirty="0" smtClean="0"/>
              <a:t>Criar mecanismos de participação popular;</a:t>
            </a:r>
          </a:p>
          <a:p>
            <a:pPr lvl="1"/>
            <a:r>
              <a:rPr lang="pt-BR" sz="1800" b="1" dirty="0" smtClean="0"/>
              <a:t>Incentivar e preparar para a política partidária;</a:t>
            </a:r>
          </a:p>
          <a:p>
            <a:pPr lvl="1"/>
            <a:r>
              <a:rPr lang="pt-BR" sz="1800" b="1" dirty="0" smtClean="0"/>
              <a:t>Promover as múltiplas formas de participação política;</a:t>
            </a:r>
          </a:p>
          <a:p>
            <a:pPr lvl="1"/>
            <a:r>
              <a:rPr lang="pt-BR" sz="1800" b="1" dirty="0" smtClean="0"/>
              <a:t>Escolas de Fé e Política;</a:t>
            </a:r>
          </a:p>
          <a:p>
            <a:pPr lvl="1"/>
            <a:r>
              <a:rPr lang="pt-BR" sz="1800" b="1" dirty="0" smtClean="0"/>
              <a:t>Acompanhamento dos eleitos e dos conselheiros;</a:t>
            </a:r>
          </a:p>
          <a:p>
            <a:pPr lvl="1"/>
            <a:endParaRPr lang="pt-BR" sz="1800" b="1" dirty="0" smtClean="0"/>
          </a:p>
          <a:p>
            <a:r>
              <a:rPr lang="pt-BR" sz="2000" b="1" dirty="0" smtClean="0"/>
              <a:t>Mundo do Trabalho:</a:t>
            </a:r>
          </a:p>
          <a:p>
            <a:pPr lvl="1"/>
            <a:r>
              <a:rPr lang="pt-BR" sz="1800" b="1" dirty="0" smtClean="0"/>
              <a:t>Formar grupos de profissionais;</a:t>
            </a:r>
          </a:p>
          <a:p>
            <a:pPr lvl="1"/>
            <a:r>
              <a:rPr lang="pt-BR" sz="1800" b="1" dirty="0" smtClean="0"/>
              <a:t>Animar e manifestar solidariedade aos trabalhadores;</a:t>
            </a:r>
          </a:p>
          <a:p>
            <a:pPr lvl="1"/>
            <a:r>
              <a:rPr lang="pt-BR" sz="1800" b="1" dirty="0" smtClean="0"/>
              <a:t>Incentivar a participação nos sindicatos e outras organizações;</a:t>
            </a:r>
          </a:p>
          <a:p>
            <a:pPr lvl="1"/>
            <a:r>
              <a:rPr lang="pt-BR" sz="1800" b="1" dirty="0" smtClean="0"/>
              <a:t>Acolher os trabalhadores nas comunidades;</a:t>
            </a:r>
          </a:p>
          <a:p>
            <a:pPr lvl="1"/>
            <a:r>
              <a:rPr lang="pt-BR" sz="1800" b="1" dirty="0" smtClean="0"/>
              <a:t>Apoiar e participar do combate ao trabalho escravo na cidade e no campo;</a:t>
            </a:r>
            <a:endParaRPr lang="pt-BR" sz="1800" dirty="0"/>
          </a:p>
        </p:txBody>
      </p:sp>
      <p:pic>
        <p:nvPicPr>
          <p:cNvPr id="4" name="Picture 2" descr="E:\2013a\Fotos 2012\LOGO CLAS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0263"/>
            <a:ext cx="1008112" cy="97716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043490" y="1027664"/>
            <a:ext cx="7024744" cy="457120"/>
          </a:xfrm>
        </p:spPr>
        <p:txBody>
          <a:bodyPr>
            <a:normAutofit fontScale="90000"/>
          </a:bodyPr>
          <a:lstStyle/>
          <a:p>
            <a:pPr algn="r"/>
            <a:r>
              <a:rPr lang="pt-BR" sz="2400" b="1" dirty="0" smtClean="0">
                <a:solidFill>
                  <a:schemeClr val="accent1">
                    <a:lumMod val="50000"/>
                  </a:schemeClr>
                </a:solidFill>
              </a:rPr>
              <a:t>5. Alguns indicativos de ações pastorais</a:t>
            </a:r>
            <a:endParaRPr lang="pt-BR" sz="2400" b="1" dirty="0">
              <a:solidFill>
                <a:schemeClr val="accent1">
                  <a:lumMod val="50000"/>
                </a:schemeClr>
              </a:solidFill>
            </a:endParaRPr>
          </a:p>
        </p:txBody>
      </p:sp>
      <p:pic>
        <p:nvPicPr>
          <p:cNvPr id="5" name="Picture 2" descr="E:\2014a\fotos 2014\cabecalh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0"/>
            <a:ext cx="3048000"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0477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0000"/>
            </a:gs>
            <a:gs pos="94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3568" y="1700808"/>
            <a:ext cx="7776864" cy="4608512"/>
          </a:xfrm>
        </p:spPr>
        <p:txBody>
          <a:bodyPr>
            <a:noAutofit/>
          </a:bodyPr>
          <a:lstStyle/>
          <a:p>
            <a:r>
              <a:rPr lang="pt-BR" sz="2000" b="1" dirty="0" smtClean="0"/>
              <a:t>Apoiar as ações em relação às famílias;</a:t>
            </a:r>
            <a:r>
              <a:rPr lang="pt-BR" sz="2000" dirty="0" smtClean="0"/>
              <a:t> (240)</a:t>
            </a:r>
          </a:p>
          <a:p>
            <a:r>
              <a:rPr lang="pt-BR" sz="2000" b="1" dirty="0" smtClean="0"/>
              <a:t>Criar e fortalecer as pastorais sociais; </a:t>
            </a:r>
            <a:r>
              <a:rPr lang="pt-BR" sz="2000" dirty="0" smtClean="0"/>
              <a:t>(241)</a:t>
            </a:r>
          </a:p>
          <a:p>
            <a:r>
              <a:rPr lang="pt-BR" sz="2000" b="1" dirty="0" smtClean="0"/>
              <a:t>Fortalecer a consciência de pertença e sustentação das atividades pastorais e sociais; </a:t>
            </a:r>
            <a:r>
              <a:rPr lang="pt-BR" sz="2000" dirty="0" smtClean="0"/>
              <a:t>(242)</a:t>
            </a:r>
          </a:p>
          <a:p>
            <a:r>
              <a:rPr lang="pt-BR" sz="2000" b="1" dirty="0" smtClean="0"/>
              <a:t>Reconhecer a indispensável contribuição da mulher; </a:t>
            </a:r>
            <a:r>
              <a:rPr lang="pt-BR" sz="2000" dirty="0" smtClean="0"/>
              <a:t>(243)</a:t>
            </a:r>
          </a:p>
          <a:p>
            <a:r>
              <a:rPr lang="pt-BR" sz="2000" b="1" dirty="0" smtClean="0"/>
              <a:t>Promover o protagonismo juvenil; </a:t>
            </a:r>
            <a:r>
              <a:rPr lang="pt-BR" sz="2000" dirty="0" smtClean="0"/>
              <a:t>(244)</a:t>
            </a:r>
          </a:p>
          <a:p>
            <a:r>
              <a:rPr lang="pt-BR" sz="2000" b="1" dirty="0" smtClean="0"/>
              <a:t>Atenção pastoral e social aos idosos; </a:t>
            </a:r>
            <a:r>
              <a:rPr lang="pt-BR" sz="2000" dirty="0" smtClean="0"/>
              <a:t>(245)</a:t>
            </a:r>
          </a:p>
          <a:p>
            <a:r>
              <a:rPr lang="pt-BR" sz="2000" b="1" dirty="0" smtClean="0"/>
              <a:t>Incentivar o diálogo ecumênico e inter-religioso; </a:t>
            </a:r>
            <a:r>
              <a:rPr lang="pt-BR" sz="2000" dirty="0" smtClean="0"/>
              <a:t>(246)</a:t>
            </a:r>
          </a:p>
        </p:txBody>
      </p:sp>
      <p:pic>
        <p:nvPicPr>
          <p:cNvPr id="4" name="Picture 2" descr="E:\2013a\Fotos 2012\LOGO CLAS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0263"/>
            <a:ext cx="1008112" cy="97716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043490" y="1027664"/>
            <a:ext cx="7024744" cy="457120"/>
          </a:xfrm>
        </p:spPr>
        <p:txBody>
          <a:bodyPr>
            <a:normAutofit fontScale="90000"/>
          </a:bodyPr>
          <a:lstStyle/>
          <a:p>
            <a:pPr algn="r"/>
            <a:r>
              <a:rPr lang="pt-BR" sz="2400" b="1" dirty="0" smtClean="0">
                <a:solidFill>
                  <a:schemeClr val="accent1">
                    <a:lumMod val="50000"/>
                  </a:schemeClr>
                </a:solidFill>
              </a:rPr>
              <a:t>5. Alguns indicativos de ações pastorais</a:t>
            </a:r>
            <a:endParaRPr lang="pt-BR" sz="2400" b="1" dirty="0">
              <a:solidFill>
                <a:schemeClr val="accent1">
                  <a:lumMod val="50000"/>
                </a:schemeClr>
              </a:solidFill>
            </a:endParaRPr>
          </a:p>
        </p:txBody>
      </p:sp>
      <p:pic>
        <p:nvPicPr>
          <p:cNvPr id="5" name="Picture 2" descr="E:\2014a\fotos 2014\cabecalh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0"/>
            <a:ext cx="3048000"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4156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0000"/>
            </a:gs>
            <a:gs pos="94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3568" y="1700808"/>
            <a:ext cx="7776864" cy="4608512"/>
          </a:xfrm>
        </p:spPr>
        <p:txBody>
          <a:bodyPr>
            <a:noAutofit/>
          </a:bodyPr>
          <a:lstStyle/>
          <a:p>
            <a:r>
              <a:rPr lang="pt-BR" sz="1800" b="1" dirty="0" smtClean="0"/>
              <a:t>Reflexão do presente Texto de Estudos e apresentação de emendas até 24 de outubro de 2014;</a:t>
            </a:r>
          </a:p>
          <a:p>
            <a:r>
              <a:rPr lang="pt-BR" sz="1800" b="1" dirty="0" smtClean="0"/>
              <a:t>Celebrar o Dia Nacional dos Leigos na Festa de Cristo Rei em 23 de novembro de 2014;</a:t>
            </a:r>
          </a:p>
          <a:p>
            <a:r>
              <a:rPr lang="pt-BR" sz="1800" b="1" dirty="0" smtClean="0"/>
              <a:t>Celebrar o Dia Primeiro de Maio como valorização do trabalho e em memória de São José Operário;</a:t>
            </a:r>
          </a:p>
          <a:p>
            <a:r>
              <a:rPr lang="pt-BR" sz="1800" b="1" dirty="0" smtClean="0"/>
              <a:t>Divulgar e recuperar o testemunho de leigos e leigas que se tornaram ou são referências;</a:t>
            </a:r>
          </a:p>
          <a:p>
            <a:r>
              <a:rPr lang="pt-BR" sz="1800" b="1" dirty="0" smtClean="0"/>
              <a:t>Criar e fortalecer os Conselhos Regionais e Diocesanos de Leigos;</a:t>
            </a:r>
          </a:p>
          <a:p>
            <a:r>
              <a:rPr lang="pt-BR" sz="1800" b="1" dirty="0" smtClean="0"/>
              <a:t>Fortalecer e ampliar o diálogo e trabalho com outras expressões do laicato;</a:t>
            </a:r>
          </a:p>
          <a:p>
            <a:r>
              <a:rPr lang="pt-BR" sz="1800" b="1" dirty="0" smtClean="0"/>
              <a:t>Apoiar o VI encontro nacional do Laicato do CNLB em junho 2015;</a:t>
            </a:r>
          </a:p>
          <a:p>
            <a:r>
              <a:rPr lang="pt-BR" sz="1800" b="1" dirty="0" smtClean="0"/>
              <a:t>Realizar o Ano do Laicato iniciado em novembro de 2015 até novembro de 2016.</a:t>
            </a:r>
            <a:endParaRPr lang="pt-BR" sz="1800" dirty="0" smtClean="0"/>
          </a:p>
        </p:txBody>
      </p:sp>
      <p:pic>
        <p:nvPicPr>
          <p:cNvPr id="4" name="Picture 2" descr="E:\2013a\Fotos 2012\LOGO CLAS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0263"/>
            <a:ext cx="1008112" cy="97716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043490" y="1027664"/>
            <a:ext cx="7024744" cy="457120"/>
          </a:xfrm>
        </p:spPr>
        <p:txBody>
          <a:bodyPr>
            <a:normAutofit fontScale="90000"/>
          </a:bodyPr>
          <a:lstStyle/>
          <a:p>
            <a:pPr algn="r"/>
            <a:r>
              <a:rPr lang="pt-BR" sz="2400" b="1" dirty="0" smtClean="0">
                <a:solidFill>
                  <a:schemeClr val="accent1">
                    <a:lumMod val="50000"/>
                  </a:schemeClr>
                </a:solidFill>
              </a:rPr>
              <a:t>5. Alguns indicativos de ações pastorais</a:t>
            </a:r>
            <a:br>
              <a:rPr lang="pt-BR" sz="2400" b="1" dirty="0" smtClean="0">
                <a:solidFill>
                  <a:schemeClr val="accent1">
                    <a:lumMod val="50000"/>
                  </a:schemeClr>
                </a:solidFill>
              </a:rPr>
            </a:br>
            <a:r>
              <a:rPr lang="pt-BR" sz="2400" b="1" dirty="0" smtClean="0">
                <a:solidFill>
                  <a:schemeClr val="accent1">
                    <a:lumMod val="50000"/>
                  </a:schemeClr>
                </a:solidFill>
              </a:rPr>
              <a:t>Propostas de encaminhamento (247)</a:t>
            </a:r>
            <a:endParaRPr lang="pt-BR" sz="2400" b="1" dirty="0">
              <a:solidFill>
                <a:schemeClr val="accent1">
                  <a:lumMod val="50000"/>
                </a:schemeClr>
              </a:solidFill>
            </a:endParaRPr>
          </a:p>
        </p:txBody>
      </p:sp>
      <p:pic>
        <p:nvPicPr>
          <p:cNvPr id="1026" name="Picture 2" descr="E:\2014a\fotos 2014\cabecalh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0"/>
            <a:ext cx="3048000"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4042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0000"/>
            </a:gs>
            <a:gs pos="94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835696" y="1700808"/>
            <a:ext cx="5112568" cy="3600400"/>
          </a:xfrm>
        </p:spPr>
        <p:txBody>
          <a:bodyPr>
            <a:noAutofit/>
          </a:bodyPr>
          <a:lstStyle/>
          <a:p>
            <a:pPr marL="68580" indent="0">
              <a:buNone/>
            </a:pPr>
            <a:r>
              <a:rPr lang="pt-BR" sz="1800" b="1" dirty="0" smtClean="0"/>
              <a:t>Obrigado!</a:t>
            </a:r>
          </a:p>
          <a:p>
            <a:pPr marL="68580" indent="0">
              <a:buNone/>
            </a:pPr>
            <a:endParaRPr lang="pt-BR" sz="1800" b="1" dirty="0"/>
          </a:p>
          <a:p>
            <a:pPr marL="68580" indent="0">
              <a:buNone/>
            </a:pPr>
            <a:r>
              <a:rPr lang="pt-BR" sz="1800" b="1" dirty="0" smtClean="0"/>
              <a:t>Edson Gonçalves P. O. Silva</a:t>
            </a:r>
          </a:p>
          <a:p>
            <a:pPr marL="68580" indent="0">
              <a:buNone/>
            </a:pPr>
            <a:r>
              <a:rPr lang="pt-BR" sz="1800" b="1" dirty="0" smtClean="0">
                <a:hlinkClick r:id="rId2"/>
              </a:rPr>
              <a:t>egpos@uol.com.br</a:t>
            </a:r>
            <a:endParaRPr lang="pt-BR" sz="1800" b="1" dirty="0" smtClean="0"/>
          </a:p>
          <a:p>
            <a:pPr marL="68580" indent="0">
              <a:buNone/>
            </a:pPr>
            <a:endParaRPr lang="pt-BR" sz="1800" b="1" dirty="0"/>
          </a:p>
          <a:p>
            <a:pPr marL="68580" indent="0">
              <a:buNone/>
            </a:pPr>
            <a:r>
              <a:rPr lang="pt-BR" sz="1800" b="1" dirty="0" smtClean="0"/>
              <a:t>Presidente do CLASP – Conselho de Leigos da Arquidiocese de São Paulo</a:t>
            </a:r>
          </a:p>
          <a:p>
            <a:pPr marL="68580" indent="0">
              <a:buNone/>
            </a:pPr>
            <a:endParaRPr lang="pt-BR" sz="1800" b="1" dirty="0"/>
          </a:p>
          <a:p>
            <a:pPr marL="68580" indent="0">
              <a:buNone/>
            </a:pPr>
            <a:r>
              <a:rPr lang="pt-BR" sz="1800" b="1" dirty="0" smtClean="0"/>
              <a:t>Secretário Geral do CNLB Regional Sul 1</a:t>
            </a:r>
          </a:p>
        </p:txBody>
      </p:sp>
      <p:pic>
        <p:nvPicPr>
          <p:cNvPr id="4" name="Picture 2" descr="E:\2013a\Fotos 2012\LOGO CLAS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60263"/>
            <a:ext cx="1008112" cy="97716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2014a\fotos 2014\cabecalh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0"/>
            <a:ext cx="3048000"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905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pic>
        <p:nvPicPr>
          <p:cNvPr id="1030" name="Picture 6" descr="http://www.paulinas.org.br/pub/produtos/52025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1087" y="2579681"/>
            <a:ext cx="253365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sebodomessias.com.br/imagens/produtos/20/202725_968.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5" y="332656"/>
            <a:ext cx="3575499" cy="49685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aulinas.org.br/pub/sala_imprensa/release_livros/imagem_848_1.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4008" y="692696"/>
            <a:ext cx="3439349" cy="25645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livrarialoyola.com.br/images/produtosg/851501842X.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99448" y="3428577"/>
            <a:ext cx="1905000"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1211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pic>
        <p:nvPicPr>
          <p:cNvPr id="13314" name="Picture 2" descr="http://www.paulus.com.br/loja/images/products/G/978853492474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111788"/>
            <a:ext cx="3539480" cy="51178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paulus.com.br/loja/images/products/G/9788534939515.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618689"/>
            <a:ext cx="3384376" cy="5229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0734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pic>
        <p:nvPicPr>
          <p:cNvPr id="2050" name="Picture 2" descr="http://www.paulinas.org.br/pub/produtos/09599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96311"/>
            <a:ext cx="3600400" cy="52369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paulinas.org.br/pub/produtos/52493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3978" y="836712"/>
            <a:ext cx="4207650" cy="56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35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chemeClr val="accent1">
                    <a:lumMod val="75000"/>
                  </a:schemeClr>
                </a:solidFill>
              </a:rPr>
              <a:t>INTRODUÇÃO</a:t>
            </a:r>
            <a:endParaRPr lang="pt-BR" b="1" dirty="0">
              <a:solidFill>
                <a:schemeClr val="accent1">
                  <a:lumMod val="75000"/>
                </a:schemeClr>
              </a:solidFill>
            </a:endParaRPr>
          </a:p>
        </p:txBody>
      </p:sp>
      <p:sp>
        <p:nvSpPr>
          <p:cNvPr id="3" name="Espaço Reservado para Conteúdo 2"/>
          <p:cNvSpPr>
            <a:spLocks noGrp="1"/>
          </p:cNvSpPr>
          <p:nvPr>
            <p:ph idx="1"/>
          </p:nvPr>
        </p:nvSpPr>
        <p:spPr>
          <a:xfrm>
            <a:off x="683568" y="2323652"/>
            <a:ext cx="7704856" cy="3985668"/>
          </a:xfrm>
        </p:spPr>
        <p:txBody>
          <a:bodyPr>
            <a:normAutofit lnSpcReduction="10000"/>
          </a:bodyPr>
          <a:lstStyle/>
          <a:p>
            <a:r>
              <a:rPr lang="pt-BR" sz="2000" b="1" dirty="0" smtClean="0"/>
              <a:t>3. Povo de Deus em missão: diálogo e serviço (6-9)</a:t>
            </a:r>
          </a:p>
          <a:p>
            <a:pPr lvl="1"/>
            <a:r>
              <a:rPr lang="pt-BR" sz="1800" dirty="0" smtClean="0"/>
              <a:t>Leitura da realidade no VEJA – ler os sinais dos tempos;</a:t>
            </a:r>
          </a:p>
          <a:p>
            <a:pPr lvl="1"/>
            <a:r>
              <a:rPr lang="pt-BR" sz="1800" dirty="0" smtClean="0"/>
              <a:t>A missão se faz no diálogo com as realidades concretas em que a Igreja se encontra inserida;</a:t>
            </a:r>
          </a:p>
          <a:p>
            <a:pPr lvl="1"/>
            <a:r>
              <a:rPr lang="pt-BR" sz="1800" dirty="0" smtClean="0"/>
              <a:t>Ser discípulo é estar em saída de si mesmo na busca do outro;</a:t>
            </a:r>
          </a:p>
          <a:p>
            <a:pPr lvl="1"/>
            <a:r>
              <a:rPr lang="pt-BR" sz="1800" dirty="0" smtClean="0"/>
              <a:t>Cultura do encontro X cultura individualista (</a:t>
            </a:r>
            <a:r>
              <a:rPr lang="pt-BR" sz="1800" dirty="0" err="1" smtClean="0"/>
              <a:t>mudanismo</a:t>
            </a:r>
            <a:r>
              <a:rPr lang="pt-BR" sz="1800" dirty="0" smtClean="0"/>
              <a:t>, vaidade, prepotência, comodismo, hedonismo religioso, autoritarismo, corrupção, ganância, inveja, </a:t>
            </a:r>
            <a:r>
              <a:rPr lang="pt-BR" sz="1800" dirty="0" err="1" smtClean="0"/>
              <a:t>etc</a:t>
            </a:r>
            <a:r>
              <a:rPr lang="pt-BR" sz="1800" dirty="0" smtClean="0"/>
              <a:t>)</a:t>
            </a:r>
          </a:p>
          <a:p>
            <a:pPr lvl="1"/>
            <a:r>
              <a:rPr lang="pt-BR" sz="1800" dirty="0" smtClean="0"/>
              <a:t>Alegria do Evangelho: em saída; conversão; diálogo; caminho;</a:t>
            </a:r>
          </a:p>
          <a:p>
            <a:pPr lvl="1"/>
            <a:r>
              <a:rPr lang="pt-BR" sz="1800" dirty="0" smtClean="0"/>
              <a:t>O leigo em saída é a Igreja referenciada pelo Reino e direcionada para o mundo ... Fermento na massa, sal da terra e testemunha como luz.</a:t>
            </a:r>
          </a:p>
        </p:txBody>
      </p:sp>
      <p:pic>
        <p:nvPicPr>
          <p:cNvPr id="4" name="Picture 2" descr="E:\2013a\Fotos 2012\LOGO CLAS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0263"/>
            <a:ext cx="1008112" cy="9771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2014a\fotos 2014\cabecalh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0"/>
            <a:ext cx="3048000"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350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chemeClr val="accent1">
                    <a:lumMod val="75000"/>
                  </a:schemeClr>
                </a:solidFill>
              </a:rPr>
              <a:t>INTRODUÇÃO</a:t>
            </a:r>
            <a:endParaRPr lang="pt-BR" b="1" dirty="0">
              <a:solidFill>
                <a:schemeClr val="accent1">
                  <a:lumMod val="75000"/>
                </a:schemeClr>
              </a:solidFill>
            </a:endParaRPr>
          </a:p>
        </p:txBody>
      </p:sp>
      <p:sp>
        <p:nvSpPr>
          <p:cNvPr id="3" name="Espaço Reservado para Conteúdo 2"/>
          <p:cNvSpPr>
            <a:spLocks noGrp="1"/>
          </p:cNvSpPr>
          <p:nvPr>
            <p:ph idx="1"/>
          </p:nvPr>
        </p:nvSpPr>
        <p:spPr>
          <a:xfrm>
            <a:off x="683568" y="2323652"/>
            <a:ext cx="7704856" cy="3985668"/>
          </a:xfrm>
        </p:spPr>
        <p:txBody>
          <a:bodyPr>
            <a:normAutofit lnSpcReduction="10000"/>
          </a:bodyPr>
          <a:lstStyle/>
          <a:p>
            <a:r>
              <a:rPr lang="pt-BR" sz="2000" b="1" dirty="0" smtClean="0"/>
              <a:t>4. O cristão leigo numa Igreja “em saída” (10-12)</a:t>
            </a:r>
          </a:p>
          <a:p>
            <a:pPr lvl="1"/>
            <a:r>
              <a:rPr lang="pt-BR" sz="1800" dirty="0" smtClean="0"/>
              <a:t>Leigos inseridos na construção da vida social – tarefa complexa / busca do mundo novo ... Inesgotável;</a:t>
            </a:r>
          </a:p>
          <a:p>
            <a:pPr lvl="1"/>
            <a:r>
              <a:rPr lang="pt-BR" sz="1800" dirty="0" smtClean="0"/>
              <a:t>Não pode haver “bem-estar” muito menos “mal-estar”</a:t>
            </a:r>
          </a:p>
          <a:p>
            <a:pPr lvl="1"/>
            <a:r>
              <a:rPr lang="pt-BR" sz="1800" dirty="0" smtClean="0"/>
              <a:t>Esperança, fé e caridade</a:t>
            </a:r>
          </a:p>
          <a:p>
            <a:pPr lvl="1"/>
            <a:r>
              <a:rPr lang="pt-BR" sz="1800" dirty="0" smtClean="0"/>
              <a:t>Somos todos peregrinos – o Reino é construído de forma imperceptível;</a:t>
            </a:r>
          </a:p>
          <a:p>
            <a:pPr lvl="1"/>
            <a:r>
              <a:rPr lang="pt-BR" sz="1800" dirty="0" smtClean="0"/>
              <a:t>Igreja vive clima de renovação dos propósitos e estratégias;</a:t>
            </a:r>
          </a:p>
          <a:p>
            <a:pPr lvl="1"/>
            <a:r>
              <a:rPr lang="pt-BR" sz="1800" dirty="0" smtClean="0"/>
              <a:t>Convoca os leigos para consciência eclesial e sua missão;</a:t>
            </a:r>
          </a:p>
          <a:p>
            <a:pPr lvl="1"/>
            <a:r>
              <a:rPr lang="pt-BR" sz="1800" dirty="0" smtClean="0"/>
              <a:t>Sujeitos ativos de evangelização</a:t>
            </a:r>
          </a:p>
          <a:p>
            <a:pPr lvl="1"/>
            <a:r>
              <a:rPr lang="pt-BR" sz="1800" dirty="0" smtClean="0"/>
              <a:t>“A Igreja, feita em sua maioria de leigos, ainda não vive essa realidade devido ao clericalismo que persiste e também devido à falta de consciência do próprio laicato.”</a:t>
            </a:r>
            <a:endParaRPr lang="pt-BR" sz="2000" b="1" dirty="0"/>
          </a:p>
        </p:txBody>
      </p:sp>
      <p:pic>
        <p:nvPicPr>
          <p:cNvPr id="4" name="Picture 2" descr="E:\2013a\Fotos 2012\LOGO CLAS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0263"/>
            <a:ext cx="1008112" cy="9771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2014a\fotos 2014\cabecalh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0"/>
            <a:ext cx="3048000"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559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87624" y="674834"/>
            <a:ext cx="7024744" cy="673144"/>
          </a:xfrm>
        </p:spPr>
        <p:txBody>
          <a:bodyPr>
            <a:normAutofit fontScale="90000"/>
          </a:bodyPr>
          <a:lstStyle/>
          <a:p>
            <a:pPr algn="r"/>
            <a:r>
              <a:rPr lang="pt-BR" b="1" dirty="0" smtClean="0">
                <a:solidFill>
                  <a:schemeClr val="accent1">
                    <a:lumMod val="75000"/>
                  </a:schemeClr>
                </a:solidFill>
              </a:rPr>
              <a:t>INTRODUÇÃO</a:t>
            </a:r>
            <a:endParaRPr lang="pt-BR" b="1" dirty="0">
              <a:solidFill>
                <a:schemeClr val="accent1">
                  <a:lumMod val="75000"/>
                </a:schemeClr>
              </a:solidFill>
            </a:endParaRPr>
          </a:p>
        </p:txBody>
      </p:sp>
      <p:sp>
        <p:nvSpPr>
          <p:cNvPr id="3" name="Espaço Reservado para Conteúdo 2"/>
          <p:cNvSpPr>
            <a:spLocks noGrp="1"/>
          </p:cNvSpPr>
          <p:nvPr>
            <p:ph idx="1"/>
          </p:nvPr>
        </p:nvSpPr>
        <p:spPr>
          <a:xfrm>
            <a:off x="611560" y="1484784"/>
            <a:ext cx="7992888" cy="4968552"/>
          </a:xfrm>
        </p:spPr>
        <p:txBody>
          <a:bodyPr>
            <a:normAutofit lnSpcReduction="10000"/>
          </a:bodyPr>
          <a:lstStyle/>
          <a:p>
            <a:r>
              <a:rPr lang="pt-BR" sz="2000" b="1" dirty="0" smtClean="0"/>
              <a:t>5. Perspectiva do documento: cristão leigo como sujeito eclesial (13)</a:t>
            </a:r>
          </a:p>
          <a:p>
            <a:endParaRPr lang="pt-BR" sz="2000" b="1" dirty="0" smtClean="0"/>
          </a:p>
          <a:p>
            <a:pPr lvl="1"/>
            <a:r>
              <a:rPr lang="pt-BR" sz="1800" b="1" dirty="0" smtClean="0"/>
              <a:t>O presente documento pretende animar leigos e leigas a se comprometerem e atuarem como SUJEITOS ECLESIAIS nas diversas realidades em que se encontram inseridos.</a:t>
            </a:r>
          </a:p>
          <a:p>
            <a:pPr lvl="1"/>
            <a:endParaRPr lang="pt-BR" sz="1800" b="1" dirty="0" smtClean="0"/>
          </a:p>
          <a:p>
            <a:pPr lvl="1"/>
            <a:r>
              <a:rPr lang="pt-BR" sz="1800" b="1" dirty="0" smtClean="0"/>
              <a:t>Dá especial ênfase a uma necessária superação do clericalismo, do individualismo (fechamento em si mesmo) e do </a:t>
            </a:r>
            <a:r>
              <a:rPr lang="pt-BR" sz="1800" b="1" dirty="0" err="1" smtClean="0"/>
              <a:t>comunitarismo</a:t>
            </a:r>
            <a:r>
              <a:rPr lang="pt-BR" sz="1800" b="1" dirty="0" smtClean="0"/>
              <a:t> (fechamento em grupos).</a:t>
            </a:r>
          </a:p>
          <a:p>
            <a:pPr lvl="1"/>
            <a:endParaRPr lang="pt-BR" sz="1800" b="1" dirty="0" smtClean="0"/>
          </a:p>
          <a:p>
            <a:pPr lvl="1"/>
            <a:r>
              <a:rPr lang="pt-BR" sz="1800" b="1" dirty="0" smtClean="0"/>
              <a:t>A noção e a perspectiva do sujeito eclesial perpassam as três partes do documento, que segue o método ver-julgar-agir.</a:t>
            </a:r>
          </a:p>
          <a:p>
            <a:pPr lvl="1"/>
            <a:endParaRPr lang="pt-BR" sz="1800" b="1" dirty="0" smtClean="0"/>
          </a:p>
          <a:p>
            <a:pPr lvl="1"/>
            <a:r>
              <a:rPr lang="pt-BR" sz="1800" b="1" dirty="0" smtClean="0"/>
              <a:t>Sujeito eclesial não é uma realidade de pronta, mas um dom que se faz tarefa permanente para toda a Igreja, em sua missão evangelizadora.</a:t>
            </a:r>
            <a:endParaRPr lang="pt-BR" sz="1800" b="1" dirty="0"/>
          </a:p>
        </p:txBody>
      </p:sp>
      <p:pic>
        <p:nvPicPr>
          <p:cNvPr id="4" name="Picture 2" descr="E:\2013a\Fotos 2012\LOGO CLAS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0263"/>
            <a:ext cx="1008112" cy="9771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2014a\fotos 2014\cabecalh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0"/>
            <a:ext cx="3048000"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795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43490" y="692696"/>
            <a:ext cx="7024744" cy="720080"/>
          </a:xfrm>
        </p:spPr>
        <p:txBody>
          <a:bodyPr>
            <a:normAutofit/>
          </a:bodyPr>
          <a:lstStyle/>
          <a:p>
            <a:pPr algn="ctr"/>
            <a:r>
              <a:rPr lang="pt-BR" b="1" dirty="0" smtClean="0">
                <a:solidFill>
                  <a:srgbClr val="FF0000"/>
                </a:solidFill>
              </a:rPr>
              <a:t>Introdução</a:t>
            </a:r>
            <a:endParaRPr lang="pt-BR" b="1" dirty="0">
              <a:solidFill>
                <a:srgbClr val="FF0000"/>
              </a:solidFill>
            </a:endParaRP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838650229"/>
              </p:ext>
            </p:extLst>
          </p:nvPr>
        </p:nvGraphicFramePr>
        <p:xfrm>
          <a:off x="611560" y="1340768"/>
          <a:ext cx="799288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E:\2014a\fotos 2014\cabecalh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60032" y="0"/>
            <a:ext cx="3048000" cy="542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2013a\Fotos 2012\LOGO CLASP.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4" y="360263"/>
            <a:ext cx="1008112" cy="977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379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0000"/>
            </a:gs>
            <a:gs pos="94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3568" y="3140968"/>
            <a:ext cx="7776864" cy="3168352"/>
          </a:xfrm>
        </p:spPr>
        <p:txBody>
          <a:bodyPr>
            <a:normAutofit/>
          </a:bodyPr>
          <a:lstStyle/>
          <a:p>
            <a:r>
              <a:rPr lang="pt-BR" sz="2000" b="1" dirty="0" smtClean="0"/>
              <a:t>1. A inserção e o discernimento dos cristãos no mundo (14-19)</a:t>
            </a:r>
          </a:p>
          <a:p>
            <a:r>
              <a:rPr lang="pt-BR" sz="2000" b="1" dirty="0" smtClean="0"/>
              <a:t>2. O mundo globalizado (20-22)</a:t>
            </a:r>
          </a:p>
          <a:p>
            <a:r>
              <a:rPr lang="pt-BR" sz="2000" b="1" dirty="0" smtClean="0"/>
              <a:t>3. Características do mundo globalizado (23-27)</a:t>
            </a:r>
          </a:p>
          <a:p>
            <a:r>
              <a:rPr lang="pt-BR" sz="2000" b="1" dirty="0" smtClean="0"/>
              <a:t>4. Consequências socioculturais do mundo globalizado (28-34)</a:t>
            </a:r>
          </a:p>
          <a:p>
            <a:r>
              <a:rPr lang="pt-BR" sz="2000" b="1" dirty="0" smtClean="0"/>
              <a:t>5. As tendências eclesiais (35-38)</a:t>
            </a:r>
          </a:p>
          <a:p>
            <a:r>
              <a:rPr lang="pt-BR" sz="2000" b="1" dirty="0" smtClean="0"/>
              <a:t>6. Alguns discernimentos necessários (39-46)</a:t>
            </a:r>
            <a:endParaRPr lang="pt-BR" sz="2000" b="1" dirty="0"/>
          </a:p>
        </p:txBody>
      </p:sp>
      <p:pic>
        <p:nvPicPr>
          <p:cNvPr id="4" name="Picture 2" descr="E:\2013a\Fotos 2012\LOGO CLAS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0263"/>
            <a:ext cx="1008112" cy="97716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971600" y="1772816"/>
            <a:ext cx="7024744" cy="1143000"/>
          </a:xfrm>
        </p:spPr>
        <p:txBody>
          <a:bodyPr>
            <a:normAutofit fontScale="90000"/>
          </a:bodyPr>
          <a:lstStyle/>
          <a:p>
            <a:r>
              <a:rPr lang="pt-BR" b="1" dirty="0" smtClean="0">
                <a:solidFill>
                  <a:schemeClr val="accent1">
                    <a:lumMod val="75000"/>
                  </a:schemeClr>
                </a:solidFill>
              </a:rPr>
              <a:t>Capítulo I – O MUNDO ATUAL: ESPERANÇAS E ANGÚSTIAS</a:t>
            </a:r>
            <a:endParaRPr lang="pt-BR" b="1" dirty="0">
              <a:solidFill>
                <a:schemeClr val="accent1">
                  <a:lumMod val="75000"/>
                </a:schemeClr>
              </a:solidFill>
            </a:endParaRPr>
          </a:p>
        </p:txBody>
      </p:sp>
      <p:pic>
        <p:nvPicPr>
          <p:cNvPr id="5" name="Picture 2" descr="E:\2014a\fotos 2014\cabecalh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0"/>
            <a:ext cx="3048000"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253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39552" y="764704"/>
            <a:ext cx="8064896" cy="504056"/>
          </a:xfrm>
        </p:spPr>
        <p:txBody>
          <a:bodyPr>
            <a:normAutofit/>
          </a:bodyPr>
          <a:lstStyle/>
          <a:p>
            <a:pPr algn="r"/>
            <a:r>
              <a:rPr lang="pt-BR" sz="1800" b="1" dirty="0">
                <a:solidFill>
                  <a:schemeClr val="accent1">
                    <a:lumMod val="75000"/>
                  </a:schemeClr>
                </a:solidFill>
              </a:rPr>
              <a:t>Capítulo I – O MUNDO ATUAL: ESPERANÇAS E ANGÚSTIAS</a:t>
            </a:r>
            <a:endParaRPr lang="pt-BR" sz="1800"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2657123911"/>
              </p:ext>
            </p:extLst>
          </p:nvPr>
        </p:nvGraphicFramePr>
        <p:xfrm>
          <a:off x="683568" y="1340768"/>
          <a:ext cx="792088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E:\2014a\fotos 2014\cabecalh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60032" y="0"/>
            <a:ext cx="3048000" cy="5429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2013a\Fotos 2012\LOGO CLASP.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4" y="360263"/>
            <a:ext cx="1008112" cy="977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4560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370</TotalTime>
  <Words>3981</Words>
  <Application>Microsoft Office PowerPoint</Application>
  <PresentationFormat>Apresentação na tela (4:3)</PresentationFormat>
  <Paragraphs>404</Paragraphs>
  <Slides>39</Slides>
  <Notes>0</Notes>
  <HiddenSlides>0</HiddenSlides>
  <MMClips>0</MMClips>
  <ScaleCrop>false</ScaleCrop>
  <HeadingPairs>
    <vt:vector size="4" baseType="variant">
      <vt:variant>
        <vt:lpstr>Tema</vt:lpstr>
      </vt:variant>
      <vt:variant>
        <vt:i4>1</vt:i4>
      </vt:variant>
      <vt:variant>
        <vt:lpstr>Títulos de slides</vt:lpstr>
      </vt:variant>
      <vt:variant>
        <vt:i4>39</vt:i4>
      </vt:variant>
    </vt:vector>
  </HeadingPairs>
  <TitlesOfParts>
    <vt:vector size="40" baseType="lpstr">
      <vt:lpstr>Austin</vt:lpstr>
      <vt:lpstr>CRISTÃOS LEIGOS E LEIGAS NA IGREJA E NA SOCIEDADE</vt:lpstr>
      <vt:lpstr>APRESENTAÇÃO “todos nós fomos batizados no mesmo Espírito, para formamos um só corpo”. (1Cor 12,13)</vt:lpstr>
      <vt:lpstr>INTRODUÇÃO</vt:lpstr>
      <vt:lpstr>INTRODUÇÃO</vt:lpstr>
      <vt:lpstr>INTRODUÇÃO</vt:lpstr>
      <vt:lpstr>INTRODUÇÃO</vt:lpstr>
      <vt:lpstr>Introdução</vt:lpstr>
      <vt:lpstr>Capítulo I – O MUNDO ATUAL: ESPERANÇAS E ANGÚSTIAS</vt:lpstr>
      <vt:lpstr>Capítulo I – O MUNDO ATUAL: ESPERANÇAS E ANGÚSTIAS</vt:lpstr>
      <vt:lpstr>Capítulo I – O MUNDO ATUAL: ESPERANÇAS E ANGÚSTIAS</vt:lpstr>
      <vt:lpstr>Capítulo I – O MUNDO ATUAL: ESPERANÇAS E ANGÚSTIAS</vt:lpstr>
      <vt:lpstr>Capítulo I – O MUNDO ATUAL: ESPERANÇAS E ANGÚSTIAS</vt:lpstr>
      <vt:lpstr>Capítulo I – O MUNDO ATUAL: ESPERANÇAS E ANGÚSTIAS</vt:lpstr>
      <vt:lpstr>Capítulo I – O MUNDO ATUAL: ESPERANÇAS E ANGÚSTIAS</vt:lpstr>
      <vt:lpstr>Capítulo I – O MUNDO ATUAL: ESPERANÇAS E ANGÚSTIAS</vt:lpstr>
      <vt:lpstr>Capítulo I – O MUNDO ATUAL: ESPERANÇAS E ANGÚSTIAS</vt:lpstr>
      <vt:lpstr>Capítulo II – O SUJEITO ECLESIAL: CIDADÃOS, DISCÍPULOS MISSIONÁRIOS</vt:lpstr>
      <vt:lpstr>Capítulo II – O SUJEITO ECLESIAL: CIDADÃOS, DISCÍPULOS MISSIONÁRIOS</vt:lpstr>
      <vt:lpstr>Capítulo II – O SUJEITO ECLESIAL: CIDADÃOS, DISCÍPULOS MISSIONÁRIOS</vt:lpstr>
      <vt:lpstr>Capítulo II – O SUJEITO ECLESIAL: CIDADÃOS, DISCÍPULOS MISSIONÁRIOS</vt:lpstr>
      <vt:lpstr>Capítulo II – O SUJEITO ECLESIAL: CIDADÃOS, DISCÍPULOS MISSIONÁRIOS</vt:lpstr>
      <vt:lpstr>Capítulo II – O SUJEITO ECLESIAL: CIDADÃOS, DISCÍPULOS MISSIONÁRIOS</vt:lpstr>
      <vt:lpstr>Capítulo II – O SUJEITO ECLESIAL: CIDADÃOS, DISCÍPULOS MISSIONÁRIOS</vt:lpstr>
      <vt:lpstr>Capítulo III – A ação transformadora na Igreja e no Mundo</vt:lpstr>
      <vt:lpstr>Capítulo III – A ação transformadora na Igreja e no Mundo</vt:lpstr>
      <vt:lpstr>Capítulo III – A ação transformadora na Igreja e no Mundo</vt:lpstr>
      <vt:lpstr>Capítulo III – A ação transformadora na Igreja e no Mundo</vt:lpstr>
      <vt:lpstr>Capítulo III – A ação transformadora na Igreja e no Mundo</vt:lpstr>
      <vt:lpstr>Capítulo III – A ação transformadora na Igreja e no Mundo</vt:lpstr>
      <vt:lpstr>Capítulo III – A ação transformadora na Igreja e no Mundo</vt:lpstr>
      <vt:lpstr>Capítulo III – A ação transformadora na Igreja e no Mundo</vt:lpstr>
      <vt:lpstr>5. Alguns indicativos de ações pastorais</vt:lpstr>
      <vt:lpstr>5. Alguns indicativos de ações pastorais</vt:lpstr>
      <vt:lpstr>5. Alguns indicativos de ações pastorais</vt:lpstr>
      <vt:lpstr>5. Alguns indicativos de ações pastorais Propostas de encaminhamento (247)</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CRISTÃOS LEIGOS E LEIGAS NA IGREJA E NA SOCIEDADE</dc:title>
  <dc:creator>EDSON GONÇALVES PELAGALO OLIVEIRA SILVA</dc:creator>
  <cp:lastModifiedBy>EDSON GONÇALVES PELAGALO OLIVEIRA SILVA</cp:lastModifiedBy>
  <cp:revision>36</cp:revision>
  <dcterms:created xsi:type="dcterms:W3CDTF">2014-07-16T14:27:39Z</dcterms:created>
  <dcterms:modified xsi:type="dcterms:W3CDTF">2014-08-18T18:50:42Z</dcterms:modified>
</cp:coreProperties>
</file>