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 de título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" name="Google Shape;25;p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" name="Google Shape;26;p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FEFEFE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Legenda">
  <p:cSld name="Título e Legenda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FEFEFE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3" name="Google Shape;93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itação com Legenda">
  <p:cSld name="Citação com Legenda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FEFEFE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FEFEFE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0" name="Google Shape;100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1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rtão de Nome">
  <p:cSld name="Cartão de Nom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FEFEFE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8" name="Google Shape;108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itar o Cartão de Nome">
  <p:cSld name="Citar o Cartão de Nom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4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FEFEFE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4" name="Google Shape;114;p14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FEFEFE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5" name="Google Shape;115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dadeiro ou Falso">
  <p:cSld name="Verdadeiro ou Falso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5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3" name="Google Shape;123;p15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FEFEFE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4" name="Google Shape;124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texto vertical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6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texto verticais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6" name="Google Shape;136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conteúdo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2" name="Google Shape;42;p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beçalho da Seção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FEFEFE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uas Partes de Conteúdo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ção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1" name="Google Shape;61;p6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3" name="Google Shape;63;p6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mente título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m branco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údo com Legenda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9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9" name="Google Shape;79;p9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0" name="Google Shape;80;p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m com Legenda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0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6" name="Google Shape;86;p10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7" name="Google Shape;87;p1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Relationship Id="rId4" Type="http://schemas.openxmlformats.org/officeDocument/2006/relationships/image" Target="../media/image3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7.jpg"/><Relationship Id="rId4" Type="http://schemas.openxmlformats.org/officeDocument/2006/relationships/image" Target="../media/image2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jpg"/><Relationship Id="rId4" Type="http://schemas.openxmlformats.org/officeDocument/2006/relationships/image" Target="../media/image28.jpg"/><Relationship Id="rId5" Type="http://schemas.openxmlformats.org/officeDocument/2006/relationships/image" Target="../media/image2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jpg"/><Relationship Id="rId4" Type="http://schemas.openxmlformats.org/officeDocument/2006/relationships/image" Target="../media/image2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jpg"/><Relationship Id="rId4" Type="http://schemas.openxmlformats.org/officeDocument/2006/relationships/image" Target="../media/image3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jpg"/><Relationship Id="rId4" Type="http://schemas.openxmlformats.org/officeDocument/2006/relationships/image" Target="../media/image34.jpg"/><Relationship Id="rId5" Type="http://schemas.openxmlformats.org/officeDocument/2006/relationships/image" Target="../media/image3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5.jpg"/><Relationship Id="rId4" Type="http://schemas.openxmlformats.org/officeDocument/2006/relationships/image" Target="../media/image3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4.jpg"/><Relationship Id="rId4" Type="http://schemas.openxmlformats.org/officeDocument/2006/relationships/image" Target="../media/image4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Relationship Id="rId4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Relationship Id="rId4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1.jpg"/><Relationship Id="rId5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Relationship Id="rId4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pt-BR"/>
              <a:t>Escola de Fé e Política Waldemar Rossi</a:t>
            </a:r>
            <a:endParaRPr/>
          </a:p>
        </p:txBody>
      </p:sp>
      <p:sp>
        <p:nvSpPr>
          <p:cNvPr id="144" name="Google Shape;144;p18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pt-BR"/>
              <a:t>5ª turma – 2017</a:t>
            </a:r>
            <a:endParaRPr/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pt-BR"/>
              <a:t>06/03/2017</a:t>
            </a:r>
            <a:endParaRPr/>
          </a:p>
        </p:txBody>
      </p:sp>
      <p:pic>
        <p:nvPicPr>
          <p:cNvPr id="145" name="Google Shape;14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38336" y="0"/>
            <a:ext cx="2053664" cy="292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43668" y="539233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0943" y="1844567"/>
            <a:ext cx="6235065" cy="4159958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7"/>
          <p:cNvSpPr txBox="1"/>
          <p:nvPr/>
        </p:nvSpPr>
        <p:spPr>
          <a:xfrm>
            <a:off x="829734" y="7620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pt-BR" sz="36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Com o povo, onde o povo estava</a:t>
            </a:r>
            <a:endParaRPr sz="36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12" name="Google Shape;21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0208" y="1545022"/>
            <a:ext cx="3070262" cy="4459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7174" y="2744952"/>
            <a:ext cx="2406945" cy="3881437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8"/>
          <p:cNvSpPr txBox="1"/>
          <p:nvPr/>
        </p:nvSpPr>
        <p:spPr>
          <a:xfrm>
            <a:off x="829734" y="7620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pt-BR" sz="36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A Fé era sua força</a:t>
            </a:r>
            <a:endParaRPr sz="36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19" name="Google Shape;21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28820" y="1405562"/>
            <a:ext cx="2786380" cy="4624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69901" y="341926"/>
            <a:ext cx="3360482" cy="4806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3284" y="2082800"/>
            <a:ext cx="2818453" cy="336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9"/>
          <p:cNvSpPr txBox="1"/>
          <p:nvPr/>
        </p:nvSpPr>
        <p:spPr>
          <a:xfrm>
            <a:off x="829734" y="7620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pt-BR" sz="36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Respeito e reconhecimento</a:t>
            </a:r>
            <a:endParaRPr sz="36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7" name="Google Shape;227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15351" y="1876589"/>
            <a:ext cx="3811051" cy="4391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"/>
          <p:cNvSpPr txBox="1"/>
          <p:nvPr/>
        </p:nvSpPr>
        <p:spPr>
          <a:xfrm>
            <a:off x="829734" y="7620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pt-BR" sz="36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Sua companheira e fortaleza...</a:t>
            </a:r>
            <a:endParaRPr sz="36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33" name="Google Shape;23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7700" y="39641"/>
            <a:ext cx="4437010" cy="4980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0078" y="1422400"/>
            <a:ext cx="5112698" cy="2863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0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38113" y="3005192"/>
            <a:ext cx="5175249" cy="3881437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0"/>
          <p:cNvSpPr txBox="1"/>
          <p:nvPr/>
        </p:nvSpPr>
        <p:spPr>
          <a:xfrm>
            <a:off x="513783" y="4925670"/>
            <a:ext cx="3024330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pt-BR" sz="36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Preciosa    Família </a:t>
            </a:r>
            <a:endParaRPr sz="36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 txBox="1"/>
          <p:nvPr/>
        </p:nvSpPr>
        <p:spPr>
          <a:xfrm>
            <a:off x="829734" y="762000"/>
            <a:ext cx="8596668" cy="2124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pt-BR" sz="36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Nos privilegiou ao aceitar a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pt-BR" sz="36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homenagem de dar a Escola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pt-BR" sz="36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seu nome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t/>
            </a:r>
            <a:endParaRPr sz="36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2" name="Google Shape;242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9734" y="2886842"/>
            <a:ext cx="5492140" cy="3089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1001" y="1434662"/>
            <a:ext cx="5069342" cy="2838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2"/>
          <p:cNvSpPr txBox="1"/>
          <p:nvPr/>
        </p:nvSpPr>
        <p:spPr>
          <a:xfrm>
            <a:off x="829734" y="7620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30"/>
              <a:buFont typeface="Trebuchet MS"/>
              <a:buNone/>
            </a:pPr>
            <a:r>
              <a:rPr lang="pt-BR" sz="333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Durante os 3 primeiros anos, acompanhou presencialmente todas as aulas</a:t>
            </a:r>
            <a:endParaRPr sz="333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9" name="Google Shape;2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1525853" y="2160588"/>
            <a:ext cx="5099754" cy="286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2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89249" y="2160588"/>
            <a:ext cx="5604723" cy="4203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 txBox="1"/>
          <p:nvPr/>
        </p:nvSpPr>
        <p:spPr>
          <a:xfrm>
            <a:off x="518441" y="267687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pt-BR" sz="36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Infelizmente durante o 4º ano partiu para a casa do Pai</a:t>
            </a:r>
            <a:endParaRPr sz="36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6" name="Google Shape;25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8219" y="1588487"/>
            <a:ext cx="6153781" cy="526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588487"/>
            <a:ext cx="7278085" cy="2612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4223243"/>
            <a:ext cx="6113901" cy="2057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9735" y="1845277"/>
            <a:ext cx="4894268" cy="3325813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4"/>
          <p:cNvSpPr txBox="1"/>
          <p:nvPr/>
        </p:nvSpPr>
        <p:spPr>
          <a:xfrm>
            <a:off x="829734" y="7620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pt-BR" sz="36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Grande repercussão e comoção</a:t>
            </a:r>
            <a:endParaRPr sz="36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5" name="Google Shape;265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28068" y="2372930"/>
            <a:ext cx="5907794" cy="4455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pt-BR"/>
              <a:t>Inclusive internacionalmente</a:t>
            </a:r>
            <a:endParaRPr/>
          </a:p>
        </p:txBody>
      </p:sp>
      <p:pic>
        <p:nvPicPr>
          <p:cNvPr id="271" name="Google Shape;27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7239" y="1270000"/>
            <a:ext cx="6752981" cy="5635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pt-BR"/>
              <a:t>As homenagens vieram de todos os lados</a:t>
            </a:r>
            <a:endParaRPr/>
          </a:p>
        </p:txBody>
      </p:sp>
      <p:pic>
        <p:nvPicPr>
          <p:cNvPr id="277" name="Google Shape;277;p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4" y="2160588"/>
            <a:ext cx="3327107" cy="4450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40166" y="2160588"/>
            <a:ext cx="6500648" cy="4333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pt-BR"/>
              <a:t>Por que Waldemar Rossi?</a:t>
            </a:r>
            <a:endParaRPr/>
          </a:p>
        </p:txBody>
      </p:sp>
      <p:pic>
        <p:nvPicPr>
          <p:cNvPr id="152" name="Google Shape;152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5237" y="1930400"/>
            <a:ext cx="4283653" cy="2956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9821" y="2137103"/>
            <a:ext cx="3160565" cy="417897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9"/>
          <p:cNvSpPr txBox="1"/>
          <p:nvPr/>
        </p:nvSpPr>
        <p:spPr>
          <a:xfrm>
            <a:off x="677334" y="5287255"/>
            <a:ext cx="57457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0" i="0" lang="pt-BR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Lutou pela justiça na vida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0" i="0" lang="pt-BR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do trabalhador</a:t>
            </a:r>
            <a:endParaRPr b="0" i="0" sz="3600" u="none" cap="none" strike="noStrik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7"/>
          <p:cNvSpPr txBox="1"/>
          <p:nvPr>
            <p:ph type="title"/>
          </p:nvPr>
        </p:nvSpPr>
        <p:spPr>
          <a:xfrm>
            <a:off x="677334" y="609600"/>
            <a:ext cx="1098684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40"/>
              <a:buFont typeface="Trebuchet MS"/>
              <a:buNone/>
            </a:pPr>
            <a:r>
              <a:rPr lang="pt-BR" sz="3240"/>
              <a:t>O Operário que não teve a oportunidade de frequentar uma faculdade, tem seu nome gravado na Universidade Federal da Zona Leste </a:t>
            </a:r>
            <a:endParaRPr sz="3240"/>
          </a:p>
        </p:txBody>
      </p:sp>
      <p:pic>
        <p:nvPicPr>
          <p:cNvPr id="284" name="Google Shape;284;p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4" y="2577306"/>
            <a:ext cx="3252173" cy="2168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66745" y="2241332"/>
            <a:ext cx="6262851" cy="4175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8"/>
          <p:cNvSpPr txBox="1"/>
          <p:nvPr>
            <p:ph type="title"/>
          </p:nvPr>
        </p:nvSpPr>
        <p:spPr>
          <a:xfrm>
            <a:off x="156118" y="609599"/>
            <a:ext cx="5553306" cy="6026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pt-BR"/>
              <a:t>A firmeza, a luta, a tortura, a denuncia, o anúncio que nunca deixou amargor no seu coração. </a:t>
            </a:r>
            <a:br>
              <a:rPr lang="pt-BR"/>
            </a:br>
            <a:br>
              <a:rPr lang="pt-BR"/>
            </a:br>
            <a:r>
              <a:rPr lang="pt-BR"/>
              <a:t>A Esperança do Reino de Deus fez parte de sua vida... Jogou sementes que brotaram e muitas que ainda brotarão...</a:t>
            </a:r>
            <a:endParaRPr/>
          </a:p>
        </p:txBody>
      </p:sp>
      <p:pic>
        <p:nvPicPr>
          <p:cNvPr id="291" name="Google Shape;29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89690" y="247015"/>
            <a:ext cx="4269432" cy="6389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gradFill>
          <a:gsLst>
            <a:gs pos="0">
              <a:schemeClr val="lt1"/>
            </a:gs>
            <a:gs pos="74000">
              <a:srgbClr val="CEEA96"/>
            </a:gs>
            <a:gs pos="83000">
              <a:srgbClr val="CEEA96"/>
            </a:gs>
            <a:gs pos="100000">
              <a:srgbClr val="DFF1B8"/>
            </a:gs>
          </a:gsLst>
          <a:lin ang="5400000" scaled="0"/>
        </a:gra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3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5711" y="487992"/>
            <a:ext cx="6107572" cy="6370008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9"/>
          <p:cNvSpPr/>
          <p:nvPr/>
        </p:nvSpPr>
        <p:spPr>
          <a:xfrm>
            <a:off x="1168364" y="1007070"/>
            <a:ext cx="976607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5400" cap="non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A luta continua companheiro!</a:t>
            </a:r>
            <a:endParaRPr b="1" sz="5400" cap="none">
              <a:solidFill>
                <a:schemeClr val="accent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8" name="Google Shape;298;p39"/>
          <p:cNvSpPr/>
          <p:nvPr/>
        </p:nvSpPr>
        <p:spPr>
          <a:xfrm>
            <a:off x="2565233" y="4237207"/>
            <a:ext cx="6608540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6600" cap="non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Waldemar Rossi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6600" cap="non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PRESENTE!!!</a:t>
            </a:r>
            <a:endParaRPr b="1" sz="6600" cap="none">
              <a:solidFill>
                <a:schemeClr val="accent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pt-BR"/>
              <a:t>A ética sempre prevaleceu</a:t>
            </a:r>
            <a:endParaRPr/>
          </a:p>
        </p:txBody>
      </p:sp>
      <p:pic>
        <p:nvPicPr>
          <p:cNvPr id="160" name="Google Shape;16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1233" y="1780271"/>
            <a:ext cx="3434255" cy="3434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03862" y="2276394"/>
            <a:ext cx="4291476" cy="338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1956" y="3105807"/>
            <a:ext cx="4871643" cy="32003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1"/>
          <p:cNvSpPr txBox="1"/>
          <p:nvPr>
            <p:ph type="title"/>
          </p:nvPr>
        </p:nvSpPr>
        <p:spPr>
          <a:xfrm>
            <a:off x="677334" y="609599"/>
            <a:ext cx="8596668" cy="1754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pt-BR"/>
              <a:t>Oposição sindical </a:t>
            </a:r>
            <a:br>
              <a:rPr lang="pt-BR"/>
            </a:br>
            <a:br>
              <a:rPr lang="pt-BR"/>
            </a:br>
            <a:r>
              <a:rPr lang="pt-BR"/>
              <a:t>                  Greve Geral 1979</a:t>
            </a:r>
            <a:endParaRPr/>
          </a:p>
        </p:txBody>
      </p:sp>
      <p:pic>
        <p:nvPicPr>
          <p:cNvPr id="168" name="Google Shape;16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45128" y="1840144"/>
            <a:ext cx="3756775" cy="4466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pt-BR"/>
              <a:t>Preso e torturado pela ditadura militar</a:t>
            </a:r>
            <a:br>
              <a:rPr lang="pt-BR"/>
            </a:br>
            <a:r>
              <a:rPr lang="pt-BR"/>
              <a:t>na luta pela dignidade do trabalhador</a:t>
            </a:r>
            <a:endParaRPr/>
          </a:p>
        </p:txBody>
      </p:sp>
      <p:sp>
        <p:nvSpPr>
          <p:cNvPr descr="Resultado de imagem para waldemar rossi ditadura" id="174" name="Google Shape;174;p2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Resultado de imagem para waldemar rossi ditadura" id="175" name="Google Shape;17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1554" y="2258625"/>
            <a:ext cx="4171099" cy="39347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m para waldemar rossi ditadura" id="176" name="Google Shape;17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5585" y="3195327"/>
            <a:ext cx="3825870" cy="2781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pt-BR"/>
              <a:t>O Evangelho era seu guia</a:t>
            </a:r>
            <a:endParaRPr/>
          </a:p>
        </p:txBody>
      </p:sp>
      <p:pic>
        <p:nvPicPr>
          <p:cNvPr id="182" name="Google Shape;18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0510" y="1506482"/>
            <a:ext cx="2907285" cy="517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50970" y="1506483"/>
            <a:ext cx="5872573" cy="426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378" y="1422400"/>
            <a:ext cx="2770830" cy="388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3208" y="2976563"/>
            <a:ext cx="7306234" cy="388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596" y="14643"/>
            <a:ext cx="5467406" cy="3642957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4"/>
          <p:cNvSpPr txBox="1"/>
          <p:nvPr/>
        </p:nvSpPr>
        <p:spPr>
          <a:xfrm>
            <a:off x="381434" y="218282"/>
            <a:ext cx="6599230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60"/>
              <a:buFont typeface="Trebuchet MS"/>
              <a:buNone/>
            </a:pPr>
            <a:r>
              <a:rPr lang="pt-BR" sz="306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Escolhido para representar os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60"/>
              <a:buFont typeface="Trebuchet MS"/>
              <a:buNone/>
            </a:pPr>
            <a:r>
              <a:rPr lang="pt-BR" sz="306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trabalhadores na primeira visita de João Paulo II ao Brasil (Morumbi)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60"/>
              <a:buFont typeface="Trebuchet MS"/>
              <a:buNone/>
            </a:pPr>
            <a:r>
              <a:t/>
            </a:r>
            <a:endParaRPr sz="306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9734" y="1640326"/>
            <a:ext cx="5858772" cy="3881437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5"/>
          <p:cNvSpPr txBox="1"/>
          <p:nvPr/>
        </p:nvSpPr>
        <p:spPr>
          <a:xfrm>
            <a:off x="829734" y="7620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pt-BR" sz="36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Profeta que anunciava e denunciava</a:t>
            </a:r>
            <a:endParaRPr sz="36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98" name="Google Shape;19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42120" y="2590801"/>
            <a:ext cx="5269187" cy="3951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9734" y="1627578"/>
            <a:ext cx="3121172" cy="465141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6"/>
          <p:cNvSpPr txBox="1"/>
          <p:nvPr/>
        </p:nvSpPr>
        <p:spPr>
          <a:xfrm>
            <a:off x="829734" y="7620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pt-BR" sz="36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Fundador da Pastoral Operária </a:t>
            </a:r>
            <a:endParaRPr sz="36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5" name="Google Shape;20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70131" y="2336347"/>
            <a:ext cx="6858000" cy="401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cetado">
  <a:themeElements>
    <a:clrScheme name="Facetado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