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2" r:id="rId2"/>
    <p:sldId id="256" r:id="rId3"/>
    <p:sldId id="258" r:id="rId4"/>
    <p:sldId id="257" r:id="rId5"/>
    <p:sldId id="259" r:id="rId6"/>
    <p:sldId id="260" r:id="rId7"/>
    <p:sldId id="261" r:id="rId8"/>
    <p:sldId id="265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>
        <p:scale>
          <a:sx n="60" d="100"/>
          <a:sy n="60" d="100"/>
        </p:scale>
        <p:origin x="-78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91C78E-BCE2-4F5C-9112-8D5AF1C2DEF6}" type="datetimeFigureOut">
              <a:rPr lang="pt-BR" smtClean="0"/>
              <a:t>27/07/2016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F758F8-E685-4DD1-894C-2EE99E0156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1C78E-BCE2-4F5C-9112-8D5AF1C2DEF6}" type="datetimeFigureOut">
              <a:rPr lang="pt-BR" smtClean="0"/>
              <a:t>27/07/2016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758F8-E685-4DD1-894C-2EE99E0156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1C78E-BCE2-4F5C-9112-8D5AF1C2DEF6}" type="datetimeFigureOut">
              <a:rPr lang="pt-BR" smtClean="0"/>
              <a:t>27/07/2016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758F8-E685-4DD1-894C-2EE99E0156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1C78E-BCE2-4F5C-9112-8D5AF1C2DEF6}" type="datetimeFigureOut">
              <a:rPr lang="pt-BR" smtClean="0"/>
              <a:t>27/07/2016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758F8-E685-4DD1-894C-2EE99E0156FE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1C78E-BCE2-4F5C-9112-8D5AF1C2DEF6}" type="datetimeFigureOut">
              <a:rPr lang="pt-BR" smtClean="0"/>
              <a:t>27/07/2016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758F8-E685-4DD1-894C-2EE99E0156FE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1C78E-BCE2-4F5C-9112-8D5AF1C2DEF6}" type="datetimeFigureOut">
              <a:rPr lang="pt-BR" smtClean="0"/>
              <a:t>27/07/2016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758F8-E685-4DD1-894C-2EE99E0156F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1C78E-BCE2-4F5C-9112-8D5AF1C2DEF6}" type="datetimeFigureOut">
              <a:rPr lang="pt-BR" smtClean="0"/>
              <a:t>27/07/2016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758F8-E685-4DD1-894C-2EE99E0156F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1C78E-BCE2-4F5C-9112-8D5AF1C2DEF6}" type="datetimeFigureOut">
              <a:rPr lang="pt-BR" smtClean="0"/>
              <a:t>27/07/2016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758F8-E685-4DD1-894C-2EE99E0156FE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91C78E-BCE2-4F5C-9112-8D5AF1C2DEF6}" type="datetimeFigureOut">
              <a:rPr lang="pt-BR" smtClean="0"/>
              <a:t>27/07/2016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758F8-E685-4DD1-894C-2EE99E0156F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E91C78E-BCE2-4F5C-9112-8D5AF1C2DEF6}" type="datetimeFigureOut">
              <a:rPr lang="pt-BR" smtClean="0"/>
              <a:t>27/07/2016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758F8-E685-4DD1-894C-2EE99E0156F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91C78E-BCE2-4F5C-9112-8D5AF1C2DEF6}" type="datetimeFigureOut">
              <a:rPr lang="pt-BR" smtClean="0"/>
              <a:t>27/07/2016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F758F8-E685-4DD1-894C-2EE99E0156FE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E91C78E-BCE2-4F5C-9112-8D5AF1C2DEF6}" type="datetimeFigureOut">
              <a:rPr lang="pt-BR" smtClean="0"/>
              <a:t>27/07/2016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F758F8-E685-4DD1-894C-2EE99E0156F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8674" name="Picture 2" descr="http://arquisp.org.br/sites/default/files/arquivos/regiao-belem/noticias/cartaz-semana-fe-politica-si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357166"/>
            <a:ext cx="9189147" cy="65008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3441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85720" y="271462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t-BR" sz="6000" b="0" dirty="0" smtClean="0">
                <a:effectLst/>
                <a:latin typeface="Adobe Devanagari" pitchFamily="18" charset="0"/>
                <a:cs typeface="Adobe Devanagari" pitchFamily="18" charset="0"/>
              </a:rPr>
              <a:t> Evangelho – </a:t>
            </a:r>
            <a:r>
              <a:rPr lang="pt-BR" sz="6000" b="0" dirty="0" err="1" smtClean="0">
                <a:effectLst/>
                <a:latin typeface="Adobe Devanagari" pitchFamily="18" charset="0"/>
                <a:cs typeface="Adobe Devanagari" pitchFamily="18" charset="0"/>
              </a:rPr>
              <a:t>Mt</a:t>
            </a:r>
            <a:r>
              <a:rPr lang="pt-BR" sz="6000" b="0" dirty="0" smtClean="0">
                <a:effectLst/>
                <a:latin typeface="Adobe Devanagari" pitchFamily="18" charset="0"/>
                <a:cs typeface="Adobe Devanagari" pitchFamily="18" charset="0"/>
              </a:rPr>
              <a:t> 13, 33</a:t>
            </a:r>
            <a:br>
              <a:rPr lang="pt-BR" sz="6000" b="0" dirty="0" smtClean="0">
                <a:effectLst/>
                <a:latin typeface="Adobe Devanagari" pitchFamily="18" charset="0"/>
                <a:cs typeface="Adobe Devanagari" pitchFamily="18" charset="0"/>
              </a:rPr>
            </a:br>
            <a:endParaRPr lang="pt-BR" sz="6000" b="0" dirty="0">
              <a:effectLst/>
              <a:latin typeface="Adobe Devanagari" pitchFamily="18" charset="0"/>
              <a:cs typeface="Adobe Devanagari" pitchFamily="18" charset="0"/>
            </a:endParaRPr>
          </a:p>
        </p:txBody>
      </p:sp>
      <p:pic>
        <p:nvPicPr>
          <p:cNvPr id="5" name="Picture 4" descr="http://www.printaportertecidos.com.br/upl/designers/gal_Sheila_Mendes(4).jpg"/>
          <p:cNvPicPr>
            <a:picLocks noChangeAspect="1" noChangeArrowheads="1"/>
          </p:cNvPicPr>
          <p:nvPr/>
        </p:nvPicPr>
        <p:blipFill>
          <a:blip r:embed="rId2"/>
          <a:srcRect b="13997"/>
          <a:stretch>
            <a:fillRect/>
          </a:stretch>
        </p:blipFill>
        <p:spPr bwMode="auto">
          <a:xfrm rot="914004">
            <a:off x="-1514638" y="6061047"/>
            <a:ext cx="7048221" cy="4546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dirty="0" smtClean="0"/>
              <a:t>Debulhar o trigo</a:t>
            </a:r>
          </a:p>
          <a:p>
            <a:pPr algn="ctr">
              <a:buNone/>
            </a:pPr>
            <a:r>
              <a:rPr lang="pt-BR" dirty="0" smtClean="0"/>
              <a:t>Recolher cada bago do trigo</a:t>
            </a:r>
          </a:p>
          <a:p>
            <a:pPr algn="ctr">
              <a:buNone/>
            </a:pPr>
            <a:r>
              <a:rPr lang="pt-BR" dirty="0" smtClean="0"/>
              <a:t>Forjar no trigo o milagre do pão</a:t>
            </a:r>
          </a:p>
          <a:p>
            <a:pPr algn="ctr">
              <a:buNone/>
            </a:pPr>
            <a:r>
              <a:rPr lang="pt-BR" dirty="0" smtClean="0"/>
              <a:t>E se fartar de pão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Decepar a cana</a:t>
            </a:r>
          </a:p>
          <a:p>
            <a:pPr algn="ctr">
              <a:buNone/>
            </a:pPr>
            <a:r>
              <a:rPr lang="pt-BR" dirty="0" smtClean="0"/>
              <a:t>Recolher a garapa da cana</a:t>
            </a:r>
          </a:p>
          <a:p>
            <a:pPr algn="ctr">
              <a:buNone/>
            </a:pPr>
            <a:r>
              <a:rPr lang="pt-BR" dirty="0" smtClean="0"/>
              <a:t>Roubar da cana a doçura do mel</a:t>
            </a:r>
          </a:p>
          <a:p>
            <a:pPr algn="ctr">
              <a:buNone/>
            </a:pPr>
            <a:r>
              <a:rPr lang="pt-BR" dirty="0" smtClean="0"/>
              <a:t>Se lambuzar de mel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Afagar a terra</a:t>
            </a:r>
          </a:p>
          <a:p>
            <a:pPr algn="ctr">
              <a:buNone/>
            </a:pPr>
            <a:r>
              <a:rPr lang="pt-BR" dirty="0" smtClean="0"/>
              <a:t>Conhecer os desejos da terra</a:t>
            </a:r>
          </a:p>
          <a:p>
            <a:pPr algn="ctr">
              <a:buNone/>
            </a:pPr>
            <a:r>
              <a:rPr lang="pt-BR" dirty="0" smtClean="0"/>
              <a:t>Cio da terra, propícia estação</a:t>
            </a:r>
          </a:p>
          <a:p>
            <a:pPr algn="ctr">
              <a:buNone/>
            </a:pPr>
            <a:r>
              <a:rPr lang="pt-BR" dirty="0" smtClean="0"/>
              <a:t>E fecundar o chão</a:t>
            </a:r>
            <a:endParaRPr lang="pt-BR" dirty="0"/>
          </a:p>
        </p:txBody>
      </p:sp>
      <p:pic>
        <p:nvPicPr>
          <p:cNvPr id="5" name="Picture 4" descr="http://www.printaportertecidos.com.br/upl/designers/gal_Sheila_Mendes(4).jpg"/>
          <p:cNvPicPr>
            <a:picLocks noChangeAspect="1" noChangeArrowheads="1"/>
          </p:cNvPicPr>
          <p:nvPr/>
        </p:nvPicPr>
        <p:blipFill>
          <a:blip r:embed="rId2"/>
          <a:srcRect b="13997"/>
          <a:stretch>
            <a:fillRect/>
          </a:stretch>
        </p:blipFill>
        <p:spPr bwMode="auto">
          <a:xfrm rot="914004">
            <a:off x="-1514638" y="6061047"/>
            <a:ext cx="7048221" cy="4546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28596" y="428604"/>
            <a:ext cx="8372476" cy="571504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sz="3600" b="1" dirty="0" smtClean="0">
                <a:latin typeface="Adobe Devanagari" pitchFamily="18" charset="0"/>
                <a:cs typeface="Adobe Devanagari" pitchFamily="18" charset="0"/>
              </a:rPr>
              <a:t>Põe a semente na terra,</a:t>
            </a:r>
          </a:p>
          <a:p>
            <a:pPr algn="ctr">
              <a:buNone/>
            </a:pPr>
            <a:r>
              <a:rPr lang="pt-BR" sz="3600" b="1" dirty="0" smtClean="0">
                <a:latin typeface="Adobe Devanagari" pitchFamily="18" charset="0"/>
                <a:cs typeface="Adobe Devanagari" pitchFamily="18" charset="0"/>
              </a:rPr>
              <a:t>Não será em vão…</a:t>
            </a:r>
          </a:p>
          <a:p>
            <a:pPr algn="ctr">
              <a:buNone/>
            </a:pPr>
            <a:r>
              <a:rPr lang="pt-BR" sz="3600" b="1" dirty="0" smtClean="0">
                <a:latin typeface="Adobe Devanagari" pitchFamily="18" charset="0"/>
                <a:cs typeface="Adobe Devanagari" pitchFamily="18" charset="0"/>
              </a:rPr>
              <a:t>Não te preocupes a colheita,</a:t>
            </a:r>
          </a:p>
          <a:p>
            <a:pPr algn="ctr">
              <a:buNone/>
            </a:pPr>
            <a:r>
              <a:rPr lang="pt-BR" sz="3600" b="1" dirty="0" smtClean="0">
                <a:latin typeface="Adobe Devanagari" pitchFamily="18" charset="0"/>
                <a:cs typeface="Adobe Devanagari" pitchFamily="18" charset="0"/>
              </a:rPr>
              <a:t>Plantas para o irmão...</a:t>
            </a:r>
          </a:p>
          <a:p>
            <a:pPr algn="ctr">
              <a:buNone/>
            </a:pPr>
            <a:endParaRPr lang="pt-BR" sz="3600" dirty="0" smtClean="0">
              <a:latin typeface="Adobe Devanagari" pitchFamily="18" charset="0"/>
              <a:cs typeface="Adobe Devanagari" pitchFamily="18" charset="0"/>
            </a:endParaRPr>
          </a:p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Toda semente é um anseio de comunicar,</a:t>
            </a:r>
          </a:p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E toda fala é uma forma da gente se dar.</a:t>
            </a:r>
          </a:p>
          <a:p>
            <a:pPr algn="ctr">
              <a:buNone/>
            </a:pPr>
            <a:endParaRPr lang="pt-BR" sz="3600" dirty="0" smtClean="0">
              <a:latin typeface="Adobe Devanagari" pitchFamily="18" charset="0"/>
              <a:cs typeface="Adobe Devanagari" pitchFamily="18" charset="0"/>
            </a:endParaRPr>
          </a:p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Todo tijolo é um anseio de edificar,</a:t>
            </a:r>
          </a:p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Toda obra é uma forma da gente se dar.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Picture 4" descr="http://www.printaportertecidos.com.br/upl/designers/gal_Sheila_Mendes(4).jpg"/>
          <p:cNvPicPr>
            <a:picLocks noChangeAspect="1" noChangeArrowheads="1"/>
          </p:cNvPicPr>
          <p:nvPr/>
        </p:nvPicPr>
        <p:blipFill>
          <a:blip r:embed="rId2"/>
          <a:srcRect b="13997"/>
          <a:stretch>
            <a:fillRect/>
          </a:stretch>
        </p:blipFill>
        <p:spPr bwMode="auto">
          <a:xfrm rot="914004">
            <a:off x="-1514638" y="6061047"/>
            <a:ext cx="7048221" cy="4546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64294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Pai nosso, dos pobres marginalizados</a:t>
            </a:r>
          </a:p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Pai nosso, dos mártires, dos torturados</a:t>
            </a:r>
          </a:p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Teu nome é santificado naqueles que morrem defendendo a vida</a:t>
            </a:r>
          </a:p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Teu nome é glorificado, quando a justiça é nossa medida</a:t>
            </a:r>
          </a:p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Teu reino é de liberdade, de fraternidade, paz e comunhão</a:t>
            </a:r>
          </a:p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Maldita toda a violência que devora a vida pela repressão</a:t>
            </a:r>
          </a:p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                   O, o, o, o, o, o, o, o</a:t>
            </a:r>
            <a:endParaRPr lang="pt-BR" sz="3600" dirty="0">
              <a:latin typeface="Adobe Devanagari" pitchFamily="18" charset="0"/>
              <a:cs typeface="Adobe Devanagari" pitchFamily="18" charset="0"/>
            </a:endParaRPr>
          </a:p>
        </p:txBody>
      </p:sp>
      <p:pic>
        <p:nvPicPr>
          <p:cNvPr id="4" name="Picture 4" descr="http://www.printaportertecidos.com.br/upl/designers/gal_Sheila_Mendes(4).jpg"/>
          <p:cNvPicPr>
            <a:picLocks noChangeAspect="1" noChangeArrowheads="1"/>
          </p:cNvPicPr>
          <p:nvPr/>
        </p:nvPicPr>
        <p:blipFill>
          <a:blip r:embed="rId2"/>
          <a:srcRect b="13997"/>
          <a:stretch>
            <a:fillRect/>
          </a:stretch>
        </p:blipFill>
        <p:spPr bwMode="auto">
          <a:xfrm rot="914004">
            <a:off x="-1514638" y="6061047"/>
            <a:ext cx="7048221" cy="4546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4000" dirty="0" smtClean="0">
                <a:latin typeface="Adobe Devanagari" pitchFamily="18" charset="0"/>
                <a:cs typeface="Adobe Devanagari" pitchFamily="18" charset="0"/>
              </a:rPr>
              <a:t>Queremos fazer tua vontade, és o verdadeiro Deus libertador</a:t>
            </a:r>
          </a:p>
          <a:p>
            <a:pPr algn="ctr">
              <a:buNone/>
            </a:pPr>
            <a:r>
              <a:rPr lang="pt-BR" sz="4000" dirty="0" smtClean="0">
                <a:latin typeface="Adobe Devanagari" pitchFamily="18" charset="0"/>
                <a:cs typeface="Adobe Devanagari" pitchFamily="18" charset="0"/>
              </a:rPr>
              <a:t>Não vamos seguir as doutrinas corrompidas pelo poder opressor</a:t>
            </a:r>
          </a:p>
          <a:p>
            <a:pPr algn="ctr">
              <a:buNone/>
            </a:pPr>
            <a:r>
              <a:rPr lang="pt-BR" sz="4000" dirty="0" smtClean="0">
                <a:latin typeface="Adobe Devanagari" pitchFamily="18" charset="0"/>
                <a:cs typeface="Adobe Devanagari" pitchFamily="18" charset="0"/>
              </a:rPr>
              <a:t>Pedimos-te o pão da vida, o pão da segurança, o pão das multidões</a:t>
            </a:r>
          </a:p>
          <a:p>
            <a:pPr algn="ctr">
              <a:buNone/>
            </a:pPr>
            <a:r>
              <a:rPr lang="pt-BR" sz="4000" dirty="0" smtClean="0">
                <a:latin typeface="Adobe Devanagari" pitchFamily="18" charset="0"/>
                <a:cs typeface="Adobe Devanagari" pitchFamily="18" charset="0"/>
              </a:rPr>
              <a:t>O pão que traz humanidade, que constrói o homem em vez de canhões</a:t>
            </a:r>
          </a:p>
          <a:p>
            <a:pPr algn="ctr">
              <a:buNone/>
            </a:pPr>
            <a:r>
              <a:rPr lang="pt-BR" sz="4000" dirty="0" smtClean="0">
                <a:latin typeface="Adobe Devanagari" pitchFamily="18" charset="0"/>
                <a:cs typeface="Adobe Devanagari" pitchFamily="18" charset="0"/>
              </a:rPr>
              <a:t>O, o, o, o, o, o, o, o</a:t>
            </a:r>
            <a:endParaRPr lang="pt-BR" sz="4000" dirty="0">
              <a:latin typeface="Adobe Devanagari" pitchFamily="18" charset="0"/>
              <a:cs typeface="Adobe Devanagari" pitchFamily="18" charset="0"/>
            </a:endParaRPr>
          </a:p>
        </p:txBody>
      </p:sp>
      <p:pic>
        <p:nvPicPr>
          <p:cNvPr id="4" name="Picture 4" descr="http://www.printaportertecidos.com.br/upl/designers/gal_Sheila_Mendes(4).jpg"/>
          <p:cNvPicPr>
            <a:picLocks noChangeAspect="1" noChangeArrowheads="1"/>
          </p:cNvPicPr>
          <p:nvPr/>
        </p:nvPicPr>
        <p:blipFill>
          <a:blip r:embed="rId2"/>
          <a:srcRect b="13997"/>
          <a:stretch>
            <a:fillRect/>
          </a:stretch>
        </p:blipFill>
        <p:spPr bwMode="auto">
          <a:xfrm rot="914004">
            <a:off x="-1514638" y="6061047"/>
            <a:ext cx="7048221" cy="4546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Perdoa-nos quando por medo ficamos calados diante da morte</a:t>
            </a:r>
          </a:p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Perdoa e destrói os reinos em que a corrupção é a lei mais forte</a:t>
            </a:r>
          </a:p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Protege-nos da crueldade, do esquadrão da morte, dos prevalecidos</a:t>
            </a:r>
          </a:p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Pai nosso revolucionário, parceiro dos pobres, Deus dos oprimidos</a:t>
            </a:r>
          </a:p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Pai nosso, revolucionário, parceiro dos pobres, Deus dos oprimidos</a:t>
            </a:r>
          </a:p>
          <a:p>
            <a:pPr algn="ctr">
              <a:buNone/>
            </a:pPr>
            <a:r>
              <a:rPr lang="pt-BR" sz="3600" dirty="0" smtClean="0">
                <a:latin typeface="Adobe Devanagari" pitchFamily="18" charset="0"/>
                <a:cs typeface="Adobe Devanagari" pitchFamily="18" charset="0"/>
              </a:rPr>
              <a:t>                 O, o, o, o, o, o, o, o</a:t>
            </a:r>
            <a:endParaRPr lang="pt-BR" sz="3600" dirty="0">
              <a:latin typeface="Adobe Devanagari" pitchFamily="18" charset="0"/>
              <a:cs typeface="Adobe Devanagari" pitchFamily="18" charset="0"/>
            </a:endParaRPr>
          </a:p>
        </p:txBody>
      </p:sp>
      <p:pic>
        <p:nvPicPr>
          <p:cNvPr id="4" name="Picture 4" descr="http://www.printaportertecidos.com.br/upl/designers/gal_Sheila_Mendes(4).jpg"/>
          <p:cNvPicPr>
            <a:picLocks noChangeAspect="1" noChangeArrowheads="1"/>
          </p:cNvPicPr>
          <p:nvPr/>
        </p:nvPicPr>
        <p:blipFill>
          <a:blip r:embed="rId2"/>
          <a:srcRect b="13997"/>
          <a:stretch>
            <a:fillRect/>
          </a:stretch>
        </p:blipFill>
        <p:spPr bwMode="auto">
          <a:xfrm rot="914004">
            <a:off x="-1514638" y="6061047"/>
            <a:ext cx="7048221" cy="4546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BR" sz="6000" dirty="0" smtClean="0">
                <a:latin typeface="Adobe Devanagari" pitchFamily="18" charset="0"/>
                <a:cs typeface="Adobe Devanagari" pitchFamily="18" charset="0"/>
              </a:rPr>
              <a:t>Pai nosso, dos pobres marginalizados</a:t>
            </a:r>
          </a:p>
          <a:p>
            <a:pPr algn="ctr">
              <a:buNone/>
            </a:pPr>
            <a:r>
              <a:rPr lang="pt-BR" sz="6000" dirty="0" smtClean="0">
                <a:latin typeface="Adobe Devanagari" pitchFamily="18" charset="0"/>
                <a:cs typeface="Adobe Devanagari" pitchFamily="18" charset="0"/>
              </a:rPr>
              <a:t>Pai nosso, dos mártires, dos torturados</a:t>
            </a:r>
            <a:endParaRPr lang="pt-BR" sz="6000" dirty="0">
              <a:latin typeface="Adobe Devanagari" pitchFamily="18" charset="0"/>
              <a:cs typeface="Adobe Devanagari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4" descr="http://www.printaportertecidos.com.br/upl/designers/gal_Sheila_Mendes(4).jpg"/>
          <p:cNvPicPr>
            <a:picLocks noChangeAspect="1" noChangeArrowheads="1"/>
          </p:cNvPicPr>
          <p:nvPr/>
        </p:nvPicPr>
        <p:blipFill>
          <a:blip r:embed="rId2"/>
          <a:srcRect b="13997"/>
          <a:stretch>
            <a:fillRect/>
          </a:stretch>
        </p:blipFill>
        <p:spPr bwMode="auto">
          <a:xfrm rot="914004">
            <a:off x="-1514638" y="6061047"/>
            <a:ext cx="7048221" cy="4546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8674" name="Picture 2" descr="http://arquisp.org.br/sites/default/files/arquivos/regiao-belem/noticias/cartaz-semana-fe-politica-si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357166"/>
            <a:ext cx="9189147" cy="6500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6" descr="https://s-media-cache-ak0.pinimg.com/originals/d4/1c/f8/d41cf8afee7ae8d9b77c420b944ba2f9.jpg"/>
          <p:cNvPicPr>
            <a:picLocks noChangeAspect="1" noChangeArrowheads="1"/>
          </p:cNvPicPr>
          <p:nvPr/>
        </p:nvPicPr>
        <p:blipFill>
          <a:blip r:embed="rId2"/>
          <a:srcRect r="8000"/>
          <a:stretch>
            <a:fillRect/>
          </a:stretch>
        </p:blipFill>
        <p:spPr bwMode="auto">
          <a:xfrm rot="16200000">
            <a:off x="4071918" y="3286139"/>
            <a:ext cx="3500463" cy="6643701"/>
          </a:xfrm>
          <a:prstGeom prst="rect">
            <a:avLst/>
          </a:prstGeom>
          <a:noFill/>
        </p:spPr>
      </p:pic>
      <p:pic>
        <p:nvPicPr>
          <p:cNvPr id="16388" name="Picture 4" descr="https://s-media-cache-ak0.pinimg.com/736x/ff/c4/85/ffc4855b42cbf9beef969897e42e86c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5257800"/>
            <a:ext cx="4857752" cy="245748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1538" y="285728"/>
            <a:ext cx="7772400" cy="1829761"/>
          </a:xfrm>
        </p:spPr>
        <p:txBody>
          <a:bodyPr/>
          <a:lstStyle/>
          <a:p>
            <a:r>
              <a:rPr lang="pt-BR" dirty="0" smtClean="0"/>
              <a:t>Mística Inicial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2928934"/>
            <a:ext cx="8062912" cy="1752600"/>
          </a:xfrm>
        </p:spPr>
        <p:txBody>
          <a:bodyPr/>
          <a:lstStyle/>
          <a:p>
            <a:r>
              <a:rPr lang="pt-BR" dirty="0" smtClean="0"/>
              <a:t>27/07/2016</a:t>
            </a:r>
          </a:p>
          <a:p>
            <a:r>
              <a:rPr lang="pt-BR" dirty="0" smtClean="0"/>
              <a:t>Agir – Programa de Metas da Periferia </a:t>
            </a:r>
            <a:endParaRPr lang="pt-BR" dirty="0"/>
          </a:p>
        </p:txBody>
      </p:sp>
      <p:pic>
        <p:nvPicPr>
          <p:cNvPr id="16386" name="Picture 2" descr="http://rcccriciuma.org.br/site/wp-content/uploads/2012/10/fe-e-politica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208664" cy="1142984"/>
          </a:xfrm>
          <a:prstGeom prst="rect">
            <a:avLst/>
          </a:prstGeom>
          <a:noFill/>
        </p:spPr>
      </p:pic>
      <p:pic>
        <p:nvPicPr>
          <p:cNvPr id="5" name="Picture 4" descr="http://www.printaportertecidos.com.br/upl/designers/gal_Sheila_Mendes(4).jpg"/>
          <p:cNvPicPr>
            <a:picLocks noChangeAspect="1" noChangeArrowheads="1"/>
          </p:cNvPicPr>
          <p:nvPr/>
        </p:nvPicPr>
        <p:blipFill>
          <a:blip r:embed="rId5"/>
          <a:srcRect b="13997"/>
          <a:stretch>
            <a:fillRect/>
          </a:stretch>
        </p:blipFill>
        <p:spPr bwMode="auto">
          <a:xfrm rot="726940">
            <a:off x="-820768" y="5265893"/>
            <a:ext cx="10625767" cy="4546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4525963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 smtClean="0">
                <a:latin typeface="Adobe Devanagari" pitchFamily="18" charset="0"/>
                <a:cs typeface="Adobe Devanagari" pitchFamily="18" charset="0"/>
              </a:rPr>
              <a:t>Ó LUZ DO SENHOR, QUE VEM SOBRE A TERRA. INUNDA MEU SER. PERMANECE EM NÓS</a:t>
            </a:r>
            <a:r>
              <a:rPr lang="pt-BR" sz="5400" dirty="0" smtClean="0">
                <a:latin typeface="Adobe Devanagari" pitchFamily="18" charset="0"/>
                <a:cs typeface="Adobe Devanagari" pitchFamily="18" charset="0"/>
              </a:rPr>
              <a:t>.</a:t>
            </a:r>
            <a:endParaRPr lang="pt-BR" sz="5400" dirty="0">
              <a:latin typeface="Adobe Devanagari" pitchFamily="18" charset="0"/>
              <a:cs typeface="Adobe Devanagari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4340" name="Picture 4" descr="http://www.printaportertecidos.com.br/upl/designers/gal_Sheila_Mendes(4).jpg"/>
          <p:cNvPicPr>
            <a:picLocks noChangeAspect="1" noChangeArrowheads="1"/>
          </p:cNvPicPr>
          <p:nvPr/>
        </p:nvPicPr>
        <p:blipFill>
          <a:blip r:embed="rId2"/>
          <a:srcRect b="13997"/>
          <a:stretch>
            <a:fillRect/>
          </a:stretch>
        </p:blipFill>
        <p:spPr bwMode="auto">
          <a:xfrm rot="914004">
            <a:off x="-1514638" y="6061047"/>
            <a:ext cx="7048221" cy="4546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/>
          <a:lstStyle/>
          <a:p>
            <a:pPr algn="ctr"/>
            <a:r>
              <a:rPr lang="pt-BR" sz="4800" dirty="0" smtClean="0">
                <a:latin typeface="Adobe Devanagari" pitchFamily="18" charset="0"/>
                <a:cs typeface="Adobe Devanagari" pitchFamily="18" charset="0"/>
              </a:rPr>
              <a:t>Tua palavra é lâmpada para os meus pés, Senhor</a:t>
            </a:r>
          </a:p>
          <a:p>
            <a:pPr algn="ctr">
              <a:buNone/>
            </a:pPr>
            <a:r>
              <a:rPr lang="pt-BR" sz="4800" dirty="0" smtClean="0">
                <a:latin typeface="Adobe Devanagari" pitchFamily="18" charset="0"/>
                <a:cs typeface="Adobe Devanagari" pitchFamily="18" charset="0"/>
              </a:rPr>
              <a:t>Lâmpada para os meus pés, Senhor </a:t>
            </a:r>
          </a:p>
          <a:p>
            <a:pPr algn="ctr">
              <a:buNone/>
            </a:pPr>
            <a:r>
              <a:rPr lang="pt-BR" sz="4800" dirty="0" smtClean="0">
                <a:latin typeface="Adobe Devanagari" pitchFamily="18" charset="0"/>
                <a:cs typeface="Adobe Devanagari" pitchFamily="18" charset="0"/>
              </a:rPr>
              <a:t>Luz para o meu caminho</a:t>
            </a:r>
            <a:r>
              <a:rPr lang="pt-BR" sz="4800" b="1" dirty="0" smtClean="0">
                <a:latin typeface="Adobe Devanagari" pitchFamily="18" charset="0"/>
                <a:cs typeface="Adobe Devanagari" pitchFamily="18" charset="0"/>
              </a:rPr>
              <a:t>(2x)</a:t>
            </a:r>
            <a:endParaRPr lang="pt-BR" sz="4800" dirty="0" smtClean="0">
              <a:latin typeface="Adobe Devanagari" pitchFamily="18" charset="0"/>
              <a:cs typeface="Adobe Devanagari" pitchFamily="18" charset="0"/>
            </a:endParaRP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" name="Picture 4" descr="http://www.printaportertecidos.com.br/upl/designers/gal_Sheila_Mendes(4).jpg"/>
          <p:cNvPicPr>
            <a:picLocks noChangeAspect="1" noChangeArrowheads="1"/>
          </p:cNvPicPr>
          <p:nvPr/>
        </p:nvPicPr>
        <p:blipFill>
          <a:blip r:embed="rId2"/>
          <a:srcRect b="13997"/>
          <a:stretch>
            <a:fillRect/>
          </a:stretch>
        </p:blipFill>
        <p:spPr bwMode="auto">
          <a:xfrm rot="914004">
            <a:off x="-1514638" y="6061047"/>
            <a:ext cx="7048221" cy="4546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1143000"/>
          </a:xfrm>
        </p:spPr>
        <p:txBody>
          <a:bodyPr/>
          <a:lstStyle/>
          <a:p>
            <a:pPr algn="ctr"/>
            <a:r>
              <a:rPr lang="pt-BR" sz="6000" b="0" dirty="0" smtClean="0">
                <a:effectLst/>
                <a:latin typeface="Adobe Devanagari" pitchFamily="18" charset="0"/>
                <a:cs typeface="Adobe Devanagari" pitchFamily="18" charset="0"/>
              </a:rPr>
              <a:t>Evangelho </a:t>
            </a:r>
            <a:r>
              <a:rPr lang="pt-BR" sz="6000" b="0" dirty="0" err="1" smtClean="0">
                <a:effectLst/>
                <a:latin typeface="Adobe Devanagari" pitchFamily="18" charset="0"/>
                <a:cs typeface="Adobe Devanagari" pitchFamily="18" charset="0"/>
              </a:rPr>
              <a:t>Mt</a:t>
            </a:r>
            <a:r>
              <a:rPr lang="pt-BR" sz="6000" b="0" dirty="0" smtClean="0">
                <a:effectLst/>
                <a:latin typeface="Adobe Devanagari" pitchFamily="18" charset="0"/>
                <a:cs typeface="Adobe Devanagari" pitchFamily="18" charset="0"/>
              </a:rPr>
              <a:t> 16,5-12</a:t>
            </a:r>
            <a:endParaRPr lang="pt-BR" b="0" dirty="0">
              <a:effectLst/>
              <a:latin typeface="Adobe Devanagari" pitchFamily="18" charset="0"/>
              <a:cs typeface="Adobe Devanagari" pitchFamily="18" charset="0"/>
            </a:endParaRPr>
          </a:p>
        </p:txBody>
      </p:sp>
      <p:pic>
        <p:nvPicPr>
          <p:cNvPr id="5" name="Picture 4" descr="http://www.printaportertecidos.com.br/upl/designers/gal_Sheila_Mendes(4).jpg"/>
          <p:cNvPicPr>
            <a:picLocks noChangeAspect="1" noChangeArrowheads="1"/>
          </p:cNvPicPr>
          <p:nvPr/>
        </p:nvPicPr>
        <p:blipFill>
          <a:blip r:embed="rId2"/>
          <a:srcRect b="13997"/>
          <a:stretch>
            <a:fillRect/>
          </a:stretch>
        </p:blipFill>
        <p:spPr bwMode="auto">
          <a:xfrm rot="914004">
            <a:off x="-1514638" y="6061047"/>
            <a:ext cx="7048221" cy="4546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42878" y="357166"/>
            <a:ext cx="8501122" cy="6072206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Seu nome é Jesus Cristo e passa fome</a:t>
            </a:r>
          </a:p>
          <a:p>
            <a:pPr>
              <a:buNone/>
            </a:pPr>
            <a:r>
              <a:rPr lang="pt-BR" dirty="0" smtClean="0"/>
              <a:t>E grita pela boca dos famintos</a:t>
            </a:r>
          </a:p>
          <a:p>
            <a:pPr>
              <a:buNone/>
            </a:pPr>
            <a:r>
              <a:rPr lang="pt-BR" dirty="0" smtClean="0"/>
              <a:t>E a gente quando vê passa adiante</a:t>
            </a:r>
          </a:p>
          <a:p>
            <a:pPr>
              <a:buNone/>
            </a:pPr>
            <a:r>
              <a:rPr lang="pt-BR" dirty="0" smtClean="0"/>
              <a:t>Às vezes pra chegar depressa a igreja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Seu nome é Jesus Cristo e está sem casa</a:t>
            </a:r>
          </a:p>
          <a:p>
            <a:pPr>
              <a:buNone/>
            </a:pPr>
            <a:r>
              <a:rPr lang="pt-BR" dirty="0" smtClean="0"/>
              <a:t>E dorme pelas beiras das calçadas</a:t>
            </a:r>
          </a:p>
          <a:p>
            <a:pPr>
              <a:buNone/>
            </a:pPr>
            <a:r>
              <a:rPr lang="pt-BR" dirty="0" smtClean="0"/>
              <a:t>E a gente quando vê aperta o passo</a:t>
            </a:r>
          </a:p>
          <a:p>
            <a:pPr>
              <a:buNone/>
            </a:pPr>
            <a:r>
              <a:rPr lang="pt-BR" dirty="0" smtClean="0"/>
              <a:t>E diz que ele dormiu embriagado</a:t>
            </a:r>
          </a:p>
          <a:p>
            <a:pPr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Entre nós está e não O conhecemos</a:t>
            </a:r>
          </a:p>
          <a:p>
            <a:pPr algn="ctr">
              <a:buNone/>
            </a:pPr>
            <a:r>
              <a:rPr lang="pt-BR" dirty="0" smtClean="0"/>
              <a:t>Entre nós está e nós O desprezamos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5" name="Picture 4" descr="http://www.printaportertecidos.com.br/upl/designers/gal_Sheila_Mendes(4).jpg"/>
          <p:cNvPicPr>
            <a:picLocks noChangeAspect="1" noChangeArrowheads="1"/>
          </p:cNvPicPr>
          <p:nvPr/>
        </p:nvPicPr>
        <p:blipFill>
          <a:blip r:embed="rId2"/>
          <a:srcRect b="13997"/>
          <a:stretch>
            <a:fillRect/>
          </a:stretch>
        </p:blipFill>
        <p:spPr bwMode="auto">
          <a:xfrm rot="914004">
            <a:off x="-1514638" y="6061047"/>
            <a:ext cx="7048221" cy="4546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00034" y="428604"/>
            <a:ext cx="8301038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Seu nome é Jesus Cristo e é analfabeto</a:t>
            </a:r>
          </a:p>
          <a:p>
            <a:pPr>
              <a:buNone/>
            </a:pPr>
            <a:r>
              <a:rPr lang="pt-BR" dirty="0" smtClean="0"/>
              <a:t>E vive mendigando um subemprego</a:t>
            </a:r>
          </a:p>
          <a:p>
            <a:pPr>
              <a:buNone/>
            </a:pPr>
            <a:r>
              <a:rPr lang="pt-BR" dirty="0" smtClean="0"/>
              <a:t>E a gente quando vê, diz: "é um à toa</a:t>
            </a:r>
          </a:p>
          <a:p>
            <a:pPr>
              <a:buNone/>
            </a:pPr>
            <a:r>
              <a:rPr lang="pt-BR" dirty="0" smtClean="0"/>
              <a:t>Melhor que trabalhasse e não pedisse“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Seu nome é Jesus Cristo e está banido</a:t>
            </a:r>
          </a:p>
          <a:p>
            <a:pPr>
              <a:buNone/>
            </a:pPr>
            <a:r>
              <a:rPr lang="pt-BR" dirty="0" smtClean="0"/>
              <a:t>Das rodas sociais e das igrejas</a:t>
            </a:r>
          </a:p>
          <a:p>
            <a:pPr>
              <a:buNone/>
            </a:pPr>
            <a:r>
              <a:rPr lang="pt-BR" dirty="0" smtClean="0"/>
              <a:t>Porque d'Ele fizeram um Rei potente</a:t>
            </a:r>
          </a:p>
          <a:p>
            <a:pPr>
              <a:buNone/>
            </a:pPr>
            <a:r>
              <a:rPr lang="pt-BR" dirty="0" smtClean="0"/>
              <a:t>Enquanto Ele vive como um pobre</a:t>
            </a:r>
          </a:p>
          <a:p>
            <a:pPr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Entre nós está e não O conhecemos</a:t>
            </a:r>
          </a:p>
          <a:p>
            <a:pPr algn="ctr">
              <a:buNone/>
            </a:pPr>
            <a:r>
              <a:rPr lang="pt-BR" dirty="0" smtClean="0"/>
              <a:t>Entre nós está e nós O desprezamos</a:t>
            </a:r>
          </a:p>
          <a:p>
            <a:pPr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/>
          </a:p>
        </p:txBody>
      </p:sp>
      <p:pic>
        <p:nvPicPr>
          <p:cNvPr id="5" name="Picture 4" descr="http://www.printaportertecidos.com.br/upl/designers/gal_Sheila_Mendes(4).jpg"/>
          <p:cNvPicPr>
            <a:picLocks noChangeAspect="1" noChangeArrowheads="1"/>
          </p:cNvPicPr>
          <p:nvPr/>
        </p:nvPicPr>
        <p:blipFill>
          <a:blip r:embed="rId2"/>
          <a:srcRect b="13997"/>
          <a:stretch>
            <a:fillRect/>
          </a:stretch>
        </p:blipFill>
        <p:spPr bwMode="auto">
          <a:xfrm rot="914004">
            <a:off x="-1514638" y="6061047"/>
            <a:ext cx="7048221" cy="4546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00034" y="571480"/>
            <a:ext cx="8186766" cy="543581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Seu nome é Jesus Cristo e está doente</a:t>
            </a:r>
          </a:p>
          <a:p>
            <a:pPr>
              <a:buNone/>
            </a:pPr>
            <a:r>
              <a:rPr lang="pt-BR" dirty="0" smtClean="0"/>
              <a:t>E vive atrás das grades da cadeia</a:t>
            </a:r>
          </a:p>
          <a:p>
            <a:pPr>
              <a:buNone/>
            </a:pPr>
            <a:r>
              <a:rPr lang="pt-BR" dirty="0" smtClean="0"/>
              <a:t>E nós tão raramente vamos vê-lo</a:t>
            </a:r>
          </a:p>
          <a:p>
            <a:pPr>
              <a:buNone/>
            </a:pPr>
            <a:r>
              <a:rPr lang="pt-BR" dirty="0" smtClean="0"/>
              <a:t>Dizemos que ele é um marginal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Seu nome é Jesus Cristo e anda sedento</a:t>
            </a:r>
          </a:p>
          <a:p>
            <a:pPr>
              <a:buNone/>
            </a:pPr>
            <a:r>
              <a:rPr lang="pt-BR" dirty="0" smtClean="0"/>
              <a:t>Por um mundo de Amor e de Justiça</a:t>
            </a:r>
          </a:p>
          <a:p>
            <a:pPr>
              <a:buNone/>
            </a:pPr>
            <a:r>
              <a:rPr lang="pt-BR" dirty="0" smtClean="0"/>
              <a:t>Mas logo que contesta pela Paz</a:t>
            </a:r>
          </a:p>
          <a:p>
            <a:pPr>
              <a:buNone/>
            </a:pPr>
            <a:r>
              <a:rPr lang="pt-BR" dirty="0" smtClean="0"/>
              <a:t>A ordem o obriga a ser de guerra</a:t>
            </a:r>
          </a:p>
          <a:p>
            <a:pPr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Entre nós está e não O conhecemos</a:t>
            </a:r>
          </a:p>
          <a:p>
            <a:pPr algn="ctr">
              <a:buNone/>
            </a:pPr>
            <a:r>
              <a:rPr lang="pt-BR" dirty="0" smtClean="0"/>
              <a:t>Entre nós está e nós O desprezamos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Picture 4" descr="http://www.printaportertecidos.com.br/upl/designers/gal_Sheila_Mendes(4).jpg"/>
          <p:cNvPicPr>
            <a:picLocks noChangeAspect="1" noChangeArrowheads="1"/>
          </p:cNvPicPr>
          <p:nvPr/>
        </p:nvPicPr>
        <p:blipFill>
          <a:blip r:embed="rId2"/>
          <a:srcRect b="13997"/>
          <a:stretch>
            <a:fillRect/>
          </a:stretch>
        </p:blipFill>
        <p:spPr bwMode="auto">
          <a:xfrm rot="914004">
            <a:off x="-1514638" y="6061047"/>
            <a:ext cx="7048221" cy="4546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Seu nome é Jesus Cristo e é difamado</a:t>
            </a:r>
          </a:p>
          <a:p>
            <a:pPr>
              <a:buNone/>
            </a:pPr>
            <a:r>
              <a:rPr lang="pt-BR" dirty="0" smtClean="0"/>
              <a:t>E vive nos imundos meretrícios</a:t>
            </a:r>
          </a:p>
          <a:p>
            <a:pPr>
              <a:buNone/>
            </a:pPr>
            <a:r>
              <a:rPr lang="pt-BR" dirty="0" smtClean="0"/>
              <a:t>Mas muitos o expulsam da cidade</a:t>
            </a:r>
          </a:p>
          <a:p>
            <a:pPr>
              <a:buNone/>
            </a:pPr>
            <a:r>
              <a:rPr lang="pt-BR" dirty="0" smtClean="0"/>
              <a:t>Com medo de estender a mão a ele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Seu nome é Jesus Cristo e é todo homem</a:t>
            </a:r>
          </a:p>
          <a:p>
            <a:pPr>
              <a:buNone/>
            </a:pPr>
            <a:r>
              <a:rPr lang="pt-BR" dirty="0" smtClean="0"/>
              <a:t>E vive neste mundo ou quer viver</a:t>
            </a:r>
          </a:p>
          <a:p>
            <a:pPr>
              <a:buNone/>
            </a:pPr>
            <a:r>
              <a:rPr lang="pt-BR" dirty="0" smtClean="0"/>
              <a:t>Pois pra Ele não existem mais fronteiras</a:t>
            </a:r>
          </a:p>
          <a:p>
            <a:pPr>
              <a:buNone/>
            </a:pPr>
            <a:r>
              <a:rPr lang="pt-BR" dirty="0" smtClean="0"/>
              <a:t>Só quer fazer de todos nós irmãos</a:t>
            </a:r>
          </a:p>
          <a:p>
            <a:pPr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Entre nós está e não O conhecemos</a:t>
            </a:r>
          </a:p>
          <a:p>
            <a:pPr algn="ctr">
              <a:buNone/>
            </a:pPr>
            <a:r>
              <a:rPr lang="pt-BR" dirty="0" smtClean="0"/>
              <a:t>Entre nós está e nós O desprezamos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5" name="Picture 4" descr="http://www.printaportertecidos.com.br/upl/designers/gal_Sheila_Mendes(4).jpg"/>
          <p:cNvPicPr>
            <a:picLocks noChangeAspect="1" noChangeArrowheads="1"/>
          </p:cNvPicPr>
          <p:nvPr/>
        </p:nvPicPr>
        <p:blipFill>
          <a:blip r:embed="rId2"/>
          <a:srcRect b="13997"/>
          <a:stretch>
            <a:fillRect/>
          </a:stretch>
        </p:blipFill>
        <p:spPr bwMode="auto">
          <a:xfrm rot="914004">
            <a:off x="-1514638" y="6061047"/>
            <a:ext cx="7048221" cy="4546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Personalizada 2">
      <a:dk1>
        <a:srgbClr val="C93A0D"/>
      </a:dk1>
      <a:lt1>
        <a:sysClr val="window" lastClr="FFFFFF"/>
      </a:lt1>
      <a:dk2>
        <a:srgbClr val="EB491D"/>
      </a:dk2>
      <a:lt2>
        <a:srgbClr val="FFFF1D"/>
      </a:lt2>
      <a:accent1>
        <a:srgbClr val="24943F"/>
      </a:accent1>
      <a:accent2>
        <a:srgbClr val="CC0693"/>
      </a:accent2>
      <a:accent3>
        <a:srgbClr val="4400EE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220</TotalTime>
  <Words>681</Words>
  <Application>Microsoft Office PowerPoint</Application>
  <PresentationFormat>Apresentação na tela (4:3)</PresentationFormat>
  <Paragraphs>105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Concurso</vt:lpstr>
      <vt:lpstr>Apresentação do PowerPoint</vt:lpstr>
      <vt:lpstr>Mística Inicial</vt:lpstr>
      <vt:lpstr>Apresentação do PowerPoint</vt:lpstr>
      <vt:lpstr>Apresentação do PowerPoint</vt:lpstr>
      <vt:lpstr>Evangelho Mt 16,5-12</vt:lpstr>
      <vt:lpstr>Apresentação do PowerPoint</vt:lpstr>
      <vt:lpstr>Apresentação do PowerPoint</vt:lpstr>
      <vt:lpstr>Apresentação do PowerPoint</vt:lpstr>
      <vt:lpstr>Apresentação do PowerPoint</vt:lpstr>
      <vt:lpstr> Evangelho – Mt 13, 33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Mística Inicial</dc:title>
  <dc:creator>WIN7</dc:creator>
  <cp:lastModifiedBy>Mitra Belém</cp:lastModifiedBy>
  <cp:revision>8</cp:revision>
  <dcterms:created xsi:type="dcterms:W3CDTF">2016-07-27T15:56:56Z</dcterms:created>
  <dcterms:modified xsi:type="dcterms:W3CDTF">2016-07-28T00:42:22Z</dcterms:modified>
</cp:coreProperties>
</file>