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97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88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40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68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059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08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81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51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62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45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15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8230F-B6CF-4478-B260-A0823C059459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E67A9-01C4-465A-82C1-36268B636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hyperlink" Target="http://www.paulus.com.br/biblia-pastoral/KF.HTM" TargetMode="External"/><Relationship Id="rId21" Type="http://schemas.openxmlformats.org/officeDocument/2006/relationships/hyperlink" Target="http://www.paulus.com.br/biblia-pastoral/2D3.HTM" TargetMode="External"/><Relationship Id="rId42" Type="http://schemas.openxmlformats.org/officeDocument/2006/relationships/hyperlink" Target="http://www.paulus.com.br/biblia-pastoral/10A.HTM" TargetMode="External"/><Relationship Id="rId47" Type="http://schemas.openxmlformats.org/officeDocument/2006/relationships/hyperlink" Target="http://www.paulus.com.br/biblia-pastoral/1N7.HTM" TargetMode="External"/><Relationship Id="rId63" Type="http://schemas.openxmlformats.org/officeDocument/2006/relationships/hyperlink" Target="http://www.paulus.com.br/biblia-pastoral/KM.HTM" TargetMode="External"/><Relationship Id="rId68" Type="http://schemas.openxmlformats.org/officeDocument/2006/relationships/hyperlink" Target="http://www.paulus.com.br/biblia-pastoral/H3G.HTM" TargetMode="External"/><Relationship Id="rId84" Type="http://schemas.openxmlformats.org/officeDocument/2006/relationships/hyperlink" Target="http://www.paulus.com.br/biblia-pastoral/DXC.HTM" TargetMode="External"/><Relationship Id="rId89" Type="http://schemas.openxmlformats.org/officeDocument/2006/relationships/hyperlink" Target="http://www.paulus.com.br/biblia-pastoral/7FI.HTM" TargetMode="External"/><Relationship Id="rId16" Type="http://schemas.openxmlformats.org/officeDocument/2006/relationships/hyperlink" Target="http://www.paulus.com.br/biblia-pastoral/1K4.HTM" TargetMode="External"/><Relationship Id="rId11" Type="http://schemas.openxmlformats.org/officeDocument/2006/relationships/hyperlink" Target="http://www.paulus.com.br/biblia-pastoral/4OP.HTM" TargetMode="External"/><Relationship Id="rId32" Type="http://schemas.openxmlformats.org/officeDocument/2006/relationships/hyperlink" Target="http://www.paulus.com.br/biblia-pastoral/111.HTM" TargetMode="External"/><Relationship Id="rId37" Type="http://schemas.openxmlformats.org/officeDocument/2006/relationships/hyperlink" Target="http://www.paulus.com.br/biblia-pastoral/B48.HTM" TargetMode="External"/><Relationship Id="rId53" Type="http://schemas.openxmlformats.org/officeDocument/2006/relationships/hyperlink" Target="http://www.paulus.com.br/biblia-pastoral/CO2.HTM" TargetMode="External"/><Relationship Id="rId58" Type="http://schemas.openxmlformats.org/officeDocument/2006/relationships/hyperlink" Target="http://www.paulus.com.br/biblia-pastoral/CIX.HTM" TargetMode="External"/><Relationship Id="rId74" Type="http://schemas.openxmlformats.org/officeDocument/2006/relationships/hyperlink" Target="http://www.paulus.com.br/biblia-pastoral/3WN.HTM" TargetMode="External"/><Relationship Id="rId79" Type="http://schemas.openxmlformats.org/officeDocument/2006/relationships/hyperlink" Target="http://www.paulus.com.br/biblia-pastoral/4FI.HTM" TargetMode="External"/><Relationship Id="rId5" Type="http://schemas.openxmlformats.org/officeDocument/2006/relationships/hyperlink" Target="http://www.paulus.com.br/biblia-pastoral/2K.HTM" TargetMode="External"/><Relationship Id="rId90" Type="http://schemas.openxmlformats.org/officeDocument/2006/relationships/hyperlink" Target="http://www.paulus.com.br/biblia-pastoral/80V.HTM" TargetMode="External"/><Relationship Id="rId22" Type="http://schemas.openxmlformats.org/officeDocument/2006/relationships/hyperlink" Target="http://www.paulus.com.br/biblia-pastoral/R5.HTM" TargetMode="External"/><Relationship Id="rId27" Type="http://schemas.openxmlformats.org/officeDocument/2006/relationships/hyperlink" Target="http://www.paulus.com.br/biblia-pastoral/4HI.HTM" TargetMode="External"/><Relationship Id="rId43" Type="http://schemas.openxmlformats.org/officeDocument/2006/relationships/hyperlink" Target="http://www.paulus.com.br/biblia-pastoral/1U6.HTM" TargetMode="External"/><Relationship Id="rId48" Type="http://schemas.openxmlformats.org/officeDocument/2006/relationships/hyperlink" Target="http://www.paulus.com.br/biblia-pastoral/1AI.HTM" TargetMode="External"/><Relationship Id="rId64" Type="http://schemas.openxmlformats.org/officeDocument/2006/relationships/hyperlink" Target="http://www.paulus.com.br/biblia-pastoral/15G.HTM" TargetMode="External"/><Relationship Id="rId69" Type="http://schemas.openxmlformats.org/officeDocument/2006/relationships/hyperlink" Target="http://www.paulus.com.br/biblia-pastoral/GYW.HTM" TargetMode="External"/><Relationship Id="rId8" Type="http://schemas.openxmlformats.org/officeDocument/2006/relationships/hyperlink" Target="http://www.paulus.com.br/biblia-pastoral/I6.HTM" TargetMode="External"/><Relationship Id="rId51" Type="http://schemas.openxmlformats.org/officeDocument/2006/relationships/hyperlink" Target="http://www.paulus.com.br/biblia-pastoral/2A.HTM" TargetMode="External"/><Relationship Id="rId72" Type="http://schemas.openxmlformats.org/officeDocument/2006/relationships/hyperlink" Target="http://www.paulus.com.br/biblia-pastoral/1VF.HTM" TargetMode="External"/><Relationship Id="rId80" Type="http://schemas.openxmlformats.org/officeDocument/2006/relationships/hyperlink" Target="http://www.paulus.com.br/biblia-pastoral/K9.HTM" TargetMode="External"/><Relationship Id="rId85" Type="http://schemas.openxmlformats.org/officeDocument/2006/relationships/hyperlink" Target="http://www.paulus.com.br/biblia-pastoral/FP.HTM" TargetMode="External"/><Relationship Id="rId93" Type="http://schemas.openxmlformats.org/officeDocument/2006/relationships/hyperlink" Target="http://www.paulus.com.br/biblia-pastoral/RW.HTM" TargetMode="External"/><Relationship Id="rId3" Type="http://schemas.openxmlformats.org/officeDocument/2006/relationships/hyperlink" Target="http://www.paulus.com.br/biblia-pastoral/7NH.HTM" TargetMode="External"/><Relationship Id="rId12" Type="http://schemas.openxmlformats.org/officeDocument/2006/relationships/hyperlink" Target="http://www.paulus.com.br/biblia-pastoral/7N0.HTM" TargetMode="External"/><Relationship Id="rId17" Type="http://schemas.openxmlformats.org/officeDocument/2006/relationships/hyperlink" Target="http://www.paulus.com.br/biblia-pastoral/O9.HTM" TargetMode="External"/><Relationship Id="rId25" Type="http://schemas.openxmlformats.org/officeDocument/2006/relationships/hyperlink" Target="http://www.paulus.com.br/biblia-pastoral/6I.HTM" TargetMode="External"/><Relationship Id="rId33" Type="http://schemas.openxmlformats.org/officeDocument/2006/relationships/hyperlink" Target="http://www.paulus.com.br/biblia-pastoral/O1.HTM" TargetMode="External"/><Relationship Id="rId38" Type="http://schemas.openxmlformats.org/officeDocument/2006/relationships/hyperlink" Target="http://www.paulus.com.br/biblia-pastoral/H3D.HTM" TargetMode="External"/><Relationship Id="rId46" Type="http://schemas.openxmlformats.org/officeDocument/2006/relationships/hyperlink" Target="http://www.paulus.com.br/biblia-pastoral/175.HTM" TargetMode="External"/><Relationship Id="rId59" Type="http://schemas.openxmlformats.org/officeDocument/2006/relationships/hyperlink" Target="http://www.paulus.com.br/biblia-pastoral/1F5.HTM" TargetMode="External"/><Relationship Id="rId67" Type="http://schemas.openxmlformats.org/officeDocument/2006/relationships/hyperlink" Target="http://www.paulus.com.br/biblia-pastoral/P3.HTM" TargetMode="External"/><Relationship Id="rId20" Type="http://schemas.openxmlformats.org/officeDocument/2006/relationships/hyperlink" Target="http://www.paulus.com.br/biblia-pastoral/1SO.HTM" TargetMode="External"/><Relationship Id="rId41" Type="http://schemas.openxmlformats.org/officeDocument/2006/relationships/hyperlink" Target="http://www.paulus.com.br/biblia-pastoral/5P.HTM" TargetMode="External"/><Relationship Id="rId54" Type="http://schemas.openxmlformats.org/officeDocument/2006/relationships/hyperlink" Target="http://www.paulus.com.br/biblia-pastoral/7RP.HTM" TargetMode="External"/><Relationship Id="rId62" Type="http://schemas.openxmlformats.org/officeDocument/2006/relationships/hyperlink" Target="http://www.paulus.com.br/biblia-pastoral/H3F.HTM" TargetMode="External"/><Relationship Id="rId70" Type="http://schemas.openxmlformats.org/officeDocument/2006/relationships/hyperlink" Target="http://www.paulus.com.br/biblia-pastoral/9CK.HTM" TargetMode="External"/><Relationship Id="rId75" Type="http://schemas.openxmlformats.org/officeDocument/2006/relationships/hyperlink" Target="http://www.paulus.com.br/biblia-pastoral/11F.HTM" TargetMode="External"/><Relationship Id="rId83" Type="http://schemas.openxmlformats.org/officeDocument/2006/relationships/hyperlink" Target="http://www.paulus.com.br/biblia-pastoral/43I.HTM" TargetMode="External"/><Relationship Id="rId88" Type="http://schemas.openxmlformats.org/officeDocument/2006/relationships/hyperlink" Target="http://www.paulus.com.br/biblia-pastoral/8P0.HTM" TargetMode="External"/><Relationship Id="rId91" Type="http://schemas.openxmlformats.org/officeDocument/2006/relationships/hyperlink" Target="http://www.paulus.com.br/biblia-pastoral/6U1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aulus.com.br/biblia-pastoral/1X.HTM" TargetMode="External"/><Relationship Id="rId15" Type="http://schemas.openxmlformats.org/officeDocument/2006/relationships/hyperlink" Target="http://www.paulus.com.br/biblia-pastoral/M9.HTM" TargetMode="External"/><Relationship Id="rId23" Type="http://schemas.openxmlformats.org/officeDocument/2006/relationships/hyperlink" Target="http://www.paulus.com.br/biblia-pastoral/EZT.HTM" TargetMode="External"/><Relationship Id="rId28" Type="http://schemas.openxmlformats.org/officeDocument/2006/relationships/hyperlink" Target="http://www.paulus.com.br/biblia-pastoral/1U5.HTM" TargetMode="External"/><Relationship Id="rId36" Type="http://schemas.openxmlformats.org/officeDocument/2006/relationships/hyperlink" Target="http://www.paulus.com.br/biblia-pastoral/H3C.HTM" TargetMode="External"/><Relationship Id="rId49" Type="http://schemas.openxmlformats.org/officeDocument/2006/relationships/hyperlink" Target="http://www.paulus.com.br/biblia-pastoral/ZR.HTM" TargetMode="External"/><Relationship Id="rId57" Type="http://schemas.openxmlformats.org/officeDocument/2006/relationships/hyperlink" Target="http://www.paulus.com.br/biblia-pastoral/20Z.HTM" TargetMode="External"/><Relationship Id="rId10" Type="http://schemas.openxmlformats.org/officeDocument/2006/relationships/hyperlink" Target="http://www.paulus.com.br/biblia-pastoral/NJ.HTM" TargetMode="External"/><Relationship Id="rId31" Type="http://schemas.openxmlformats.org/officeDocument/2006/relationships/hyperlink" Target="http://www.paulus.com.br/biblia-pastoral/59.HTM" TargetMode="External"/><Relationship Id="rId44" Type="http://schemas.openxmlformats.org/officeDocument/2006/relationships/hyperlink" Target="http://www.paulus.com.br/biblia-pastoral/GFX.HTM" TargetMode="External"/><Relationship Id="rId52" Type="http://schemas.openxmlformats.org/officeDocument/2006/relationships/hyperlink" Target="http://www.paulus.com.br/biblia-pastoral/H3E.HTM" TargetMode="External"/><Relationship Id="rId60" Type="http://schemas.openxmlformats.org/officeDocument/2006/relationships/hyperlink" Target="http://www.paulus.com.br/biblia-pastoral/I7.HTM" TargetMode="External"/><Relationship Id="rId65" Type="http://schemas.openxmlformats.org/officeDocument/2006/relationships/hyperlink" Target="http://www.paulus.com.br/biblia-pastoral/GBA.HTM" TargetMode="External"/><Relationship Id="rId73" Type="http://schemas.openxmlformats.org/officeDocument/2006/relationships/hyperlink" Target="http://www.paulus.com.br/biblia-pastoral/9ND.HTM" TargetMode="External"/><Relationship Id="rId78" Type="http://schemas.openxmlformats.org/officeDocument/2006/relationships/hyperlink" Target="http://www.paulus.com.br/biblia-pastoral/158.HTM" TargetMode="External"/><Relationship Id="rId81" Type="http://schemas.openxmlformats.org/officeDocument/2006/relationships/hyperlink" Target="http://www.paulus.com.br/biblia-pastoral/GFW.HTM" TargetMode="External"/><Relationship Id="rId86" Type="http://schemas.openxmlformats.org/officeDocument/2006/relationships/hyperlink" Target="http://www.paulus.com.br/biblia-pastoral/CTS.HTM" TargetMode="External"/><Relationship Id="rId94" Type="http://schemas.openxmlformats.org/officeDocument/2006/relationships/hyperlink" Target="http://www.paulus.com.br/biblia-pastoral/H3H.HTM" TargetMode="External"/><Relationship Id="rId4" Type="http://schemas.openxmlformats.org/officeDocument/2006/relationships/hyperlink" Target="http://www.paulus.com.br/biblia-pastoral/DFZ.HTM" TargetMode="External"/><Relationship Id="rId9" Type="http://schemas.openxmlformats.org/officeDocument/2006/relationships/hyperlink" Target="http://www.paulus.com.br/biblia-pastoral/3I4.HTM" TargetMode="External"/><Relationship Id="rId13" Type="http://schemas.openxmlformats.org/officeDocument/2006/relationships/hyperlink" Target="http://www.paulus.com.br/biblia-pastoral/F5.HTM" TargetMode="External"/><Relationship Id="rId18" Type="http://schemas.openxmlformats.org/officeDocument/2006/relationships/hyperlink" Target="http://www.paulus.com.br/biblia-pastoral/2Q.HTM" TargetMode="External"/><Relationship Id="rId39" Type="http://schemas.openxmlformats.org/officeDocument/2006/relationships/hyperlink" Target="http://www.paulus.com.br/biblia-pastoral/4IL.HTM" TargetMode="External"/><Relationship Id="rId34" Type="http://schemas.openxmlformats.org/officeDocument/2006/relationships/hyperlink" Target="http://www.paulus.com.br/biblia-pastoral/2D4.HTM" TargetMode="External"/><Relationship Id="rId50" Type="http://schemas.openxmlformats.org/officeDocument/2006/relationships/hyperlink" Target="http://www.paulus.com.br/biblia-pastoral/4K1.HTM" TargetMode="External"/><Relationship Id="rId55" Type="http://schemas.openxmlformats.org/officeDocument/2006/relationships/hyperlink" Target="http://www.paulus.com.br/biblia-pastoral/4AV.HTM" TargetMode="External"/><Relationship Id="rId76" Type="http://schemas.openxmlformats.org/officeDocument/2006/relationships/hyperlink" Target="http://www.paulus.com.br/biblia-pastoral/75A.HTM" TargetMode="External"/><Relationship Id="rId7" Type="http://schemas.openxmlformats.org/officeDocument/2006/relationships/hyperlink" Target="http://www.paulus.com.br/biblia-pastoral/467.HTM" TargetMode="External"/><Relationship Id="rId71" Type="http://schemas.openxmlformats.org/officeDocument/2006/relationships/hyperlink" Target="http://www.paulus.com.br/biblia-pastoral/NY.HTM" TargetMode="External"/><Relationship Id="rId92" Type="http://schemas.openxmlformats.org/officeDocument/2006/relationships/hyperlink" Target="http://www.paulus.com.br/biblia-pastoral/7D8.HTM" TargetMode="External"/><Relationship Id="rId2" Type="http://schemas.openxmlformats.org/officeDocument/2006/relationships/hyperlink" Target="http://www.paulus.com.br/biblia-pastoral/_PJ2.HTM#$180" TargetMode="External"/><Relationship Id="rId29" Type="http://schemas.openxmlformats.org/officeDocument/2006/relationships/hyperlink" Target="http://www.paulus.com.br/biblia-pastoral/2D5.HTM" TargetMode="External"/><Relationship Id="rId24" Type="http://schemas.openxmlformats.org/officeDocument/2006/relationships/hyperlink" Target="http://www.paulus.com.br/biblia-pastoral/DIZ.HTM" TargetMode="External"/><Relationship Id="rId40" Type="http://schemas.openxmlformats.org/officeDocument/2006/relationships/hyperlink" Target="http://www.paulus.com.br/biblia-pastoral/7I0.HTM" TargetMode="External"/><Relationship Id="rId45" Type="http://schemas.openxmlformats.org/officeDocument/2006/relationships/hyperlink" Target="http://www.paulus.com.br/biblia-pastoral/7N.HTM" TargetMode="External"/><Relationship Id="rId66" Type="http://schemas.openxmlformats.org/officeDocument/2006/relationships/hyperlink" Target="http://www.paulus.com.br/biblia-pastoral/3PC.HTM" TargetMode="External"/><Relationship Id="rId87" Type="http://schemas.openxmlformats.org/officeDocument/2006/relationships/hyperlink" Target="http://www.paulus.com.br/biblia-pastoral/EG8.HTM" TargetMode="External"/><Relationship Id="rId61" Type="http://schemas.openxmlformats.org/officeDocument/2006/relationships/hyperlink" Target="http://www.paulus.com.br/biblia-pastoral/8KK.HTM" TargetMode="External"/><Relationship Id="rId82" Type="http://schemas.openxmlformats.org/officeDocument/2006/relationships/hyperlink" Target="http://www.paulus.com.br/biblia-pastoral/1I.HTM" TargetMode="External"/><Relationship Id="rId19" Type="http://schemas.openxmlformats.org/officeDocument/2006/relationships/hyperlink" Target="http://www.paulus.com.br/biblia-pastoral/4N2.HTM" TargetMode="External"/><Relationship Id="rId14" Type="http://schemas.openxmlformats.org/officeDocument/2006/relationships/hyperlink" Target="http://www.paulus.com.br/biblia-pastoral/OZ.HTM" TargetMode="External"/><Relationship Id="rId30" Type="http://schemas.openxmlformats.org/officeDocument/2006/relationships/hyperlink" Target="http://www.paulus.com.br/biblia-pastoral/ML.HTM" TargetMode="External"/><Relationship Id="rId35" Type="http://schemas.openxmlformats.org/officeDocument/2006/relationships/hyperlink" Target="http://www.paulus.com.br/biblia-pastoral/3R.HTM" TargetMode="External"/><Relationship Id="rId56" Type="http://schemas.openxmlformats.org/officeDocument/2006/relationships/hyperlink" Target="http://www.paulus.com.br/biblia-pastoral/ON.HTM" TargetMode="External"/><Relationship Id="rId77" Type="http://schemas.openxmlformats.org/officeDocument/2006/relationships/hyperlink" Target="http://www.paulus.com.br/biblia-pastoral/446.HTM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paulus.com.br/biblia-pastoral/GAB.HTM" TargetMode="External"/><Relationship Id="rId18" Type="http://schemas.openxmlformats.org/officeDocument/2006/relationships/hyperlink" Target="http://www.paulus.com.br/biblia-pastoral/1J.HTM" TargetMode="External"/><Relationship Id="rId26" Type="http://schemas.openxmlformats.org/officeDocument/2006/relationships/hyperlink" Target="http://www.paulus.com.br/biblia-pastoral/2K.HTM" TargetMode="External"/><Relationship Id="rId39" Type="http://schemas.openxmlformats.org/officeDocument/2006/relationships/hyperlink" Target="http://www.paulus.com.br/biblia-pastoral/SM.HTM" TargetMode="External"/><Relationship Id="rId21" Type="http://schemas.openxmlformats.org/officeDocument/2006/relationships/hyperlink" Target="http://www.paulus.com.br/biblia-pastoral/6I.HTM" TargetMode="External"/><Relationship Id="rId34" Type="http://schemas.openxmlformats.org/officeDocument/2006/relationships/hyperlink" Target="http://www.paulus.com.br/biblia-pastoral/40M.HTM" TargetMode="External"/><Relationship Id="rId42" Type="http://schemas.openxmlformats.org/officeDocument/2006/relationships/hyperlink" Target="http://www.paulus.com.br/biblia-pastoral/115.HTM" TargetMode="External"/><Relationship Id="rId7" Type="http://schemas.openxmlformats.org/officeDocument/2006/relationships/hyperlink" Target="http://www.paulus.com.br/biblia-pastoral/G9K.HTM" TargetMode="External"/><Relationship Id="rId2" Type="http://schemas.openxmlformats.org/officeDocument/2006/relationships/hyperlink" Target="http://www.paulus.com.br/biblia-pastoral/1UZ.HTM" TargetMode="External"/><Relationship Id="rId16" Type="http://schemas.openxmlformats.org/officeDocument/2006/relationships/hyperlink" Target="http://www.paulus.com.br/biblia-pastoral/12M.HTM" TargetMode="External"/><Relationship Id="rId20" Type="http://schemas.openxmlformats.org/officeDocument/2006/relationships/hyperlink" Target="http://www.paulus.com.br/biblia-pastoral/H3F.HTM" TargetMode="External"/><Relationship Id="rId29" Type="http://schemas.openxmlformats.org/officeDocument/2006/relationships/hyperlink" Target="http://www.paulus.com.br/biblia-pastoral/4IL.HTM" TargetMode="External"/><Relationship Id="rId41" Type="http://schemas.openxmlformats.org/officeDocument/2006/relationships/hyperlink" Target="http://www.paulus.com.br/biblia-pastoral/1WS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aulus.com.br/biblia-pastoral/1VF.HTM" TargetMode="External"/><Relationship Id="rId11" Type="http://schemas.openxmlformats.org/officeDocument/2006/relationships/hyperlink" Target="http://www.paulus.com.br/biblia-pastoral/3GG.HTM" TargetMode="External"/><Relationship Id="rId24" Type="http://schemas.openxmlformats.org/officeDocument/2006/relationships/hyperlink" Target="http://www.paulus.com.br/biblia-pastoral/9CK.HTM" TargetMode="External"/><Relationship Id="rId32" Type="http://schemas.openxmlformats.org/officeDocument/2006/relationships/hyperlink" Target="http://www.paulus.com.br/biblia-pastoral/FLF.HTM" TargetMode="External"/><Relationship Id="rId37" Type="http://schemas.openxmlformats.org/officeDocument/2006/relationships/hyperlink" Target="http://www.paulus.com.br/biblia-pastoral/FPG.HTM" TargetMode="External"/><Relationship Id="rId40" Type="http://schemas.openxmlformats.org/officeDocument/2006/relationships/hyperlink" Target="http://www.paulus.com.br/biblia-pastoral/3I4.HTM" TargetMode="External"/><Relationship Id="rId5" Type="http://schemas.openxmlformats.org/officeDocument/2006/relationships/hyperlink" Target="http://www.paulus.com.br/biblia-pastoral/1V2.HTM" TargetMode="External"/><Relationship Id="rId15" Type="http://schemas.openxmlformats.org/officeDocument/2006/relationships/hyperlink" Target="http://www.paulus.com.br/biblia-pastoral/8LB.HTM" TargetMode="External"/><Relationship Id="rId23" Type="http://schemas.openxmlformats.org/officeDocument/2006/relationships/hyperlink" Target="http://www.paulus.com.br/biblia-pastoral/I7.HTM" TargetMode="External"/><Relationship Id="rId28" Type="http://schemas.openxmlformats.org/officeDocument/2006/relationships/hyperlink" Target="http://www.paulus.com.br/biblia-pastoral/62.HTM" TargetMode="External"/><Relationship Id="rId36" Type="http://schemas.openxmlformats.org/officeDocument/2006/relationships/hyperlink" Target="http://www.paulus.com.br/biblia-pastoral/I6.HTM" TargetMode="External"/><Relationship Id="rId10" Type="http://schemas.openxmlformats.org/officeDocument/2006/relationships/hyperlink" Target="http://www.paulus.com.br/biblia-pastoral/5A.HTM" TargetMode="External"/><Relationship Id="rId19" Type="http://schemas.openxmlformats.org/officeDocument/2006/relationships/hyperlink" Target="http://www.paulus.com.br/biblia-pastoral/2A.HTM" TargetMode="External"/><Relationship Id="rId31" Type="http://schemas.openxmlformats.org/officeDocument/2006/relationships/hyperlink" Target="http://www.paulus.com.br/biblia-pastoral/1I.HTM" TargetMode="External"/><Relationship Id="rId4" Type="http://schemas.openxmlformats.org/officeDocument/2006/relationships/hyperlink" Target="http://www.paulus.com.br/biblia-pastoral/1EA.HTM" TargetMode="External"/><Relationship Id="rId9" Type="http://schemas.openxmlformats.org/officeDocument/2006/relationships/hyperlink" Target="http://www.paulus.com.br/biblia-pastoral/7N0.HTM" TargetMode="External"/><Relationship Id="rId14" Type="http://schemas.openxmlformats.org/officeDocument/2006/relationships/hyperlink" Target="http://www.paulus.com.br/biblia-pastoral/NG.HTM" TargetMode="External"/><Relationship Id="rId22" Type="http://schemas.openxmlformats.org/officeDocument/2006/relationships/hyperlink" Target="http://www.paulus.com.br/biblia-pastoral/9ZG.HTM" TargetMode="External"/><Relationship Id="rId27" Type="http://schemas.openxmlformats.org/officeDocument/2006/relationships/hyperlink" Target="http://www.paulus.com.br/biblia-pastoral/2D3.HTM" TargetMode="External"/><Relationship Id="rId30" Type="http://schemas.openxmlformats.org/officeDocument/2006/relationships/hyperlink" Target="http://www.paulus.com.br/biblia-pastoral/446.HTM" TargetMode="External"/><Relationship Id="rId35" Type="http://schemas.openxmlformats.org/officeDocument/2006/relationships/hyperlink" Target="http://www.paulus.com.br/biblia-pastoral/1VA.HTM" TargetMode="External"/><Relationship Id="rId43" Type="http://schemas.openxmlformats.org/officeDocument/2006/relationships/hyperlink" Target="http://www.paulus.com.br/biblia-pastoral/5P.HTM" TargetMode="External"/><Relationship Id="rId8" Type="http://schemas.openxmlformats.org/officeDocument/2006/relationships/hyperlink" Target="http://www.paulus.com.br/biblia-pastoral/2D5.HTM" TargetMode="External"/><Relationship Id="rId3" Type="http://schemas.openxmlformats.org/officeDocument/2006/relationships/hyperlink" Target="http://www.paulus.com.br/biblia-pastoral/EH.HTM" TargetMode="External"/><Relationship Id="rId12" Type="http://schemas.openxmlformats.org/officeDocument/2006/relationships/hyperlink" Target="http://www.paulus.com.br/biblia-pastoral/BHL.HTM" TargetMode="External"/><Relationship Id="rId17" Type="http://schemas.openxmlformats.org/officeDocument/2006/relationships/hyperlink" Target="http://www.paulus.com.br/biblia-pastoral/1SI.HTM" TargetMode="External"/><Relationship Id="rId25" Type="http://schemas.openxmlformats.org/officeDocument/2006/relationships/hyperlink" Target="http://www.paulus.com.br/biblia-pastoral/7BC.HTM" TargetMode="External"/><Relationship Id="rId33" Type="http://schemas.openxmlformats.org/officeDocument/2006/relationships/hyperlink" Target="http://www.paulus.com.br/biblia-pastoral/DKR.HTM" TargetMode="External"/><Relationship Id="rId38" Type="http://schemas.openxmlformats.org/officeDocument/2006/relationships/hyperlink" Target="http://www.paulus.com.br/biblia-pastoral/AYD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“E MISSÃO DE TODOS NÓS DEUS CHAMA EU QUERO OUVIR SUA VOZ!”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871" y="3509963"/>
            <a:ext cx="5500514" cy="308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73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" y="-84687"/>
            <a:ext cx="123765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1285"/>
            <a:r>
              <a:rPr lang="pt-BR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SALMO 119 (118) </a:t>
            </a:r>
            <a:r>
              <a:rPr lang="pt-BR" b="1" i="1" baseline="30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2"/>
              </a:rPr>
              <a:t>*</a:t>
            </a:r>
            <a:endParaRPr lang="pt-BR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R="121285"/>
            <a:r>
              <a:rPr lang="pt-BR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palavra de Deus ilumina o caminho do homem</a:t>
            </a:r>
            <a:endParaRPr lang="pt-BR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R="121285" algn="just"/>
            <a:r>
              <a:rPr lang="pt-BR" b="0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"/>
              </a:rPr>
              <a:t>Felizes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"/>
              </a:rPr>
              <a:t>íntegros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em seu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"/>
              </a:rPr>
              <a:t>caminho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os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que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"/>
              </a:rPr>
              <a:t>andam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"/>
              </a:rPr>
              <a:t>conforme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"/>
              </a:rPr>
              <a:t>vontade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0"/>
              </a:rPr>
              <a:t>Javé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"/>
              </a:rPr>
              <a:t>Felizes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que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1"/>
              </a:rPr>
              <a:t>guardam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seus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2"/>
              </a:rPr>
              <a:t>testemunhos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3"/>
              </a:rPr>
              <a:t>procurando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-o de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4"/>
              </a:rPr>
              <a:t>todo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5"/>
              </a:rPr>
              <a:t>coração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6"/>
              </a:rPr>
              <a:t>aqueles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que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"/>
              </a:rPr>
              <a:t>andam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no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"/>
              </a:rPr>
              <a:t>caminho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7"/>
              </a:rPr>
              <a:t>dele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8"/>
              </a:rPr>
              <a:t>sem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9"/>
              </a:rPr>
              <a:t>praticar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0"/>
              </a:rPr>
              <a:t>injustiça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 promulgaste 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1"/>
              </a:rPr>
              <a:t>preceitos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para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2"/>
              </a:rPr>
              <a:t>serem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3"/>
              </a:rPr>
              <a:t>observados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4"/>
              </a:rPr>
              <a:t>risca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Que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meus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5"/>
              </a:rPr>
              <a:t>caminhos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6"/>
              </a:rPr>
              <a:t>sejam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7"/>
              </a:rPr>
              <a:t>firmes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para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que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8"/>
              </a:rPr>
              <a:t>observe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9"/>
              </a:rPr>
              <a:t>estatutos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0"/>
              </a:rPr>
              <a:t>Então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1"/>
              </a:rPr>
              <a:t>não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sentirei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2"/>
              </a:rPr>
              <a:t>vergonha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ao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3"/>
              </a:rPr>
              <a:t>considerar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4"/>
              </a:rPr>
              <a:t>mandamentos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5"/>
              </a:rPr>
              <a:t>todos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 te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6"/>
              </a:rPr>
              <a:t>celebrarei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5"/>
              </a:rPr>
              <a:t>coração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7"/>
              </a:rPr>
              <a:t>reto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8"/>
              </a:rPr>
              <a:t>aprendendo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9"/>
              </a:rPr>
              <a:t>tuas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0"/>
              </a:rPr>
              <a:t>justas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1"/>
              </a:rPr>
              <a:t>normas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2"/>
              </a:rPr>
              <a:t>Vou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3"/>
              </a:rPr>
              <a:t>observar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9"/>
              </a:rPr>
              <a:t>estatutos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1"/>
              </a:rPr>
              <a:t>não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me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4"/>
              </a:rPr>
              <a:t>abandones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5"/>
              </a:rPr>
              <a:t>nunca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9         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Como um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6"/>
              </a:rPr>
              <a:t>jovem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7"/>
              </a:rPr>
              <a:t>poderá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8"/>
              </a:rPr>
              <a:t>conservar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9"/>
              </a:rPr>
              <a:t>puro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 seu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"/>
              </a:rPr>
              <a:t>caminho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0"/>
              </a:rPr>
              <a:t>Observando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1"/>
              </a:rPr>
              <a:t>palavra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 te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2"/>
              </a:rPr>
              <a:t>busco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4"/>
              </a:rPr>
              <a:t>todo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5"/>
              </a:rPr>
              <a:t>coração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1"/>
              </a:rPr>
              <a:t>não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me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3"/>
              </a:rPr>
              <a:t>deixes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4"/>
              </a:rPr>
              <a:t>afastar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4"/>
              </a:rPr>
              <a:t>mandamentos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11        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5"/>
              </a:rPr>
              <a:t>Conservei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9"/>
              </a:rPr>
              <a:t>tuas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6"/>
              </a:rPr>
              <a:t>promessas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no meu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5"/>
              </a:rPr>
              <a:t>coração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para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1"/>
              </a:rPr>
              <a:t>não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7"/>
              </a:rPr>
              <a:t>pecar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contra ti.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12        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8"/>
              </a:rPr>
              <a:t>Sejas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9"/>
              </a:rPr>
              <a:t>bendito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0"/>
              </a:rPr>
              <a:t>Javé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!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0"/>
              </a:rPr>
              <a:t>Ensina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-me 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9"/>
              </a:rPr>
              <a:t>estatutos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13        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 meus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1"/>
              </a:rPr>
              <a:t>lábios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2"/>
              </a:rPr>
              <a:t>enumero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3"/>
              </a:rPr>
              <a:t>todas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1"/>
              </a:rPr>
              <a:t>normas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de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4"/>
              </a:rPr>
              <a:t>boca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14        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 me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5"/>
              </a:rPr>
              <a:t>alegro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com 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"/>
              </a:rPr>
              <a:t>caminho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2"/>
              </a:rPr>
              <a:t>testemunhos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mais do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que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com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3"/>
              </a:rPr>
              <a:t>todas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6"/>
              </a:rPr>
              <a:t>riquezas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15        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2"/>
              </a:rPr>
              <a:t>Vou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7"/>
              </a:rPr>
              <a:t>meditar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1"/>
              </a:rPr>
              <a:t>preceitos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3"/>
              </a:rPr>
              <a:t>considerar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5"/>
              </a:rPr>
              <a:t>caminhos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16        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 me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8"/>
              </a:rPr>
              <a:t>delicio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com a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"/>
              </a:rPr>
              <a:t>vontade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1"/>
              </a:rPr>
              <a:t>não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me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9"/>
              </a:rPr>
              <a:t>esqueço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da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1"/>
              </a:rPr>
              <a:t>palavra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17        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0"/>
              </a:rPr>
              <a:t>Faze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1"/>
              </a:rPr>
              <a:t>bem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ao teu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2"/>
              </a:rPr>
              <a:t>servo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e 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3"/>
              </a:rPr>
              <a:t>viverei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0"/>
              </a:rPr>
              <a:t>observando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1"/>
              </a:rPr>
              <a:t>palavra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18        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4"/>
              </a:rPr>
              <a:t>Abre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meus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5"/>
              </a:rPr>
              <a:t>olhos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para 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6"/>
              </a:rPr>
              <a:t>contemplar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7"/>
              </a:rPr>
              <a:t>maravilhas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da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"/>
              </a:rPr>
              <a:t>vontade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19        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8"/>
              </a:rPr>
              <a:t>sou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9"/>
              </a:rPr>
              <a:t>estrangeiro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na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0"/>
              </a:rPr>
              <a:t>terra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1"/>
              </a:rPr>
              <a:t>não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1"/>
              </a:rPr>
              <a:t>escondas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de mim 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4"/>
              </a:rPr>
              <a:t>mandamentos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Minha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2"/>
              </a:rPr>
              <a:t>alma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se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3"/>
              </a:rPr>
              <a:t>consome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4"/>
              </a:rPr>
              <a:t>desejando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9"/>
              </a:rPr>
              <a:t>tuas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1"/>
              </a:rPr>
              <a:t>normas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4"/>
              </a:rPr>
              <a:t>todo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5"/>
              </a:rPr>
              <a:t>tempo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21        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6"/>
              </a:rPr>
              <a:t>ameaças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7"/>
              </a:rPr>
              <a:t>soberbos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os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8"/>
              </a:rPr>
              <a:t>malditos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que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se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9"/>
              </a:rPr>
              <a:t>desviam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4"/>
              </a:rPr>
              <a:t>mandamentos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22        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0"/>
              </a:rPr>
              <a:t>Retira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de mim 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1"/>
              </a:rPr>
              <a:t>ultraje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 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2"/>
              </a:rPr>
              <a:t>desprezo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3"/>
              </a:rPr>
              <a:t>pois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4"/>
              </a:rPr>
              <a:t>guardo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2"/>
              </a:rPr>
              <a:t>testemunhos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658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11369" y="406992"/>
            <a:ext cx="1088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1285" algn="just"/>
            <a:r>
              <a:rPr lang="pt-BR" b="0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23      </a:t>
            </a:r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príncipes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"/>
              </a:rPr>
              <a:t>podem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se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"/>
              </a:rPr>
              <a:t>reunir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"/>
              </a:rPr>
              <a:t>falar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contra mim, o teu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servo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"/>
              </a:rPr>
              <a:t>medita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"/>
              </a:rPr>
              <a:t>estatutos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24        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9"/>
              </a:rPr>
              <a:t>testemunhos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0"/>
              </a:rPr>
              <a:t>são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minhas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1"/>
              </a:rPr>
              <a:t>delícias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"/>
              </a:rPr>
              <a:t>estatutos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0"/>
              </a:rPr>
              <a:t>são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meus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2"/>
              </a:rPr>
              <a:t>conselheiros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25        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Minha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3"/>
              </a:rPr>
              <a:t>garganta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4"/>
              </a:rPr>
              <a:t>está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5"/>
              </a:rPr>
              <a:t>pegada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6"/>
              </a:rPr>
              <a:t>pó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7"/>
              </a:rPr>
              <a:t>dá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-me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8"/>
              </a:rPr>
              <a:t>vida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pela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9"/>
              </a:rPr>
              <a:t>palavra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26        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0"/>
              </a:rPr>
              <a:t>enumero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meus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1"/>
              </a:rPr>
              <a:t>caminhos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tu me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2"/>
              </a:rPr>
              <a:t>respondes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3"/>
              </a:rPr>
              <a:t>ensina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-me 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"/>
              </a:rPr>
              <a:t>estatutos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27        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4"/>
              </a:rPr>
              <a:t>Faze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-me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5"/>
              </a:rPr>
              <a:t>entender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6"/>
              </a:rPr>
              <a:t>caminho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dos teus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7"/>
              </a:rPr>
              <a:t>preceitos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e eu meditarei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8"/>
              </a:rPr>
              <a:t>sobre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9"/>
              </a:rPr>
              <a:t>tuas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0"/>
              </a:rPr>
              <a:t>maravilhas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28        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Minha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1"/>
              </a:rPr>
              <a:t>alma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se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2"/>
              </a:rPr>
              <a:t>desfaz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3"/>
              </a:rPr>
              <a:t>tristeza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4"/>
              </a:rPr>
              <a:t>põe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-me de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5"/>
              </a:rPr>
              <a:t>pé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6"/>
              </a:rPr>
              <a:t>conforme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a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9"/>
              </a:rPr>
              <a:t>palavra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29        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7"/>
              </a:rPr>
              <a:t>Afasta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-me do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6"/>
              </a:rPr>
              <a:t>caminho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8"/>
              </a:rPr>
              <a:t>mentira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e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17"/>
              </a:rPr>
              <a:t>dá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-me 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9"/>
              </a:rPr>
              <a:t>graça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da tua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0"/>
              </a:rPr>
              <a:t>vontade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R="121285" algn="just"/>
            <a:r>
              <a:rPr lang="pt-BR" b="1" i="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30        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1"/>
              </a:rPr>
              <a:t>escolhi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o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6"/>
              </a:rPr>
              <a:t>caminho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da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2"/>
              </a:rPr>
              <a:t>verdade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e me conformo com as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9"/>
              </a:rPr>
              <a:t>tuas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3"/>
              </a:rPr>
              <a:t>normas</a:t>
            </a:r>
            <a:r>
              <a:rPr lang="pt-BR" b="1" i="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pt-BR" b="1" i="0" dirty="0"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81070" y="1171977"/>
            <a:ext cx="100970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latin typeface="Arial Black" panose="020B0A04020102020204" pitchFamily="34" charset="0"/>
              </a:rPr>
              <a:t>PROGRAMA DE METAS! </a:t>
            </a:r>
          </a:p>
          <a:p>
            <a:pPr algn="ctr"/>
            <a:r>
              <a:rPr lang="pt-BR" sz="3600" dirty="0" smtClean="0">
                <a:latin typeface="Arial Black" panose="020B0A04020102020204" pitchFamily="34" charset="0"/>
              </a:rPr>
              <a:t> E HORA DE FATO DE TER LADO DE SERMOS DISCIPULOS E MISSIONARIOS... </a:t>
            </a:r>
          </a:p>
        </p:txBody>
      </p:sp>
    </p:spTree>
    <p:extLst>
      <p:ext uri="{BB962C8B-B14F-4D97-AF65-F5344CB8AC3E}">
        <p14:creationId xmlns:p14="http://schemas.microsoft.com/office/powerpoint/2010/main" val="833760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2" baseType="lpstr">
      <vt:lpstr>Arial Unicode MS</vt:lpstr>
      <vt:lpstr>Arial</vt:lpstr>
      <vt:lpstr>Arial Black</vt:lpstr>
      <vt:lpstr>Calibri</vt:lpstr>
      <vt:lpstr>Calibri Light</vt:lpstr>
      <vt:lpstr>Times New Roman</vt:lpstr>
      <vt:lpstr>Verdana</vt:lpstr>
      <vt:lpstr>Tema do Office</vt:lpstr>
      <vt:lpstr>“E MISSÃO DE TODOS NÓS DEUS CHAMA EU QUERO OUVIR SUA VOZ!”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 MISSÃO DE TODOS NÓS DEUS CHAMA EU QUERO OUVIR SUA VOZ!”</dc:title>
  <dc:creator>Eder Francisco Silva</dc:creator>
  <cp:lastModifiedBy>Eder Francisco Silva</cp:lastModifiedBy>
  <cp:revision>3</cp:revision>
  <dcterms:created xsi:type="dcterms:W3CDTF">2019-06-10T19:15:15Z</dcterms:created>
  <dcterms:modified xsi:type="dcterms:W3CDTF">2019-06-10T19:33:24Z</dcterms:modified>
</cp:coreProperties>
</file>