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757e6f3f3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757e6f3f3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757e6f3f3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757e6f3f3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1155CC"/>
                </a:solidFill>
              </a:rPr>
              <a:t>Oração</a:t>
            </a:r>
            <a:endParaRPr b="1"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4270675" y="0"/>
            <a:ext cx="48735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Deus de amor,</a:t>
            </a:r>
            <a:endParaRPr sz="15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Criador do céu e da terra e de tudo que neles contêm.</a:t>
            </a:r>
            <a:endParaRPr sz="15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Abri as nossas mentes e tocai os nossos corações, para que possamos atender ao vosso dom da criação.</a:t>
            </a:r>
            <a:endParaRPr sz="15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Fazei-vos presente para os necessitados nestes tempos difíceis, especialmente os mais pobres e os mais vulneráveis.</a:t>
            </a:r>
            <a:endParaRPr sz="15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Ajudai-nos a demonstrar solidariedade criativa para abordar as consequências desta pandemia global.</a:t>
            </a:r>
            <a:endParaRPr sz="15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l="47365" b="2940"/>
          <a:stretch/>
        </p:blipFill>
        <p:spPr>
          <a:xfrm>
            <a:off x="0" y="0"/>
            <a:ext cx="4073226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0" y="0"/>
            <a:ext cx="56112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Tornai-nos corajosos para abraçar as mudanças que são necessárias na busca pelo bem comum.</a:t>
            </a:r>
            <a:endParaRPr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Que possamos sentir, agora mais do que nunca, que estamos todos interligados e interdependentes.</a:t>
            </a:r>
            <a:endParaRPr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Fazei com que possamos escutar e atender ao grito da terra e ao grito dos pobres. Que estes sentimentos atuais sejam as dores de parto para um mundo mais fraterno e sustentável.</a:t>
            </a:r>
            <a:endParaRPr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Oremos sob o olhar amoroso de Maria, Auxílio dos Cristãos, por Cristo Nosso Senhor.</a:t>
            </a:r>
            <a:endParaRPr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1155CC"/>
                </a:solidFill>
                <a:latin typeface="Verdana"/>
                <a:ea typeface="Verdana"/>
                <a:cs typeface="Verdana"/>
                <a:sym typeface="Verdana"/>
              </a:rPr>
              <a:t>Amém</a:t>
            </a:r>
            <a:endParaRPr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solidFill>
                <a:srgbClr val="1155CC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9510"/>
          <a:stretch/>
        </p:blipFill>
        <p:spPr>
          <a:xfrm>
            <a:off x="5903325" y="0"/>
            <a:ext cx="324067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Apresentação na tela (16:9)</PresentationFormat>
  <Paragraphs>21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Verdana</vt:lpstr>
      <vt:lpstr>Simple Light</vt:lpstr>
      <vt:lpstr>Oração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Oração</dc:title>
  <dc:creator>Marcelo Toyansk Silva Guimarais</dc:creator>
  <cp:lastModifiedBy>Marcelo Toyansk Silva Guimarais</cp:lastModifiedBy>
  <cp:revision>1</cp:revision>
  <dcterms:modified xsi:type="dcterms:W3CDTF">2020-05-24T21:25:23Z</dcterms:modified>
</cp:coreProperties>
</file>