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57" r:id="rId2"/>
    <p:sldId id="519" r:id="rId3"/>
    <p:sldId id="544" r:id="rId4"/>
    <p:sldId id="532" r:id="rId5"/>
    <p:sldId id="546" r:id="rId6"/>
    <p:sldId id="531" r:id="rId7"/>
    <p:sldId id="545" r:id="rId8"/>
    <p:sldId id="533" r:id="rId9"/>
    <p:sldId id="543" r:id="rId10"/>
    <p:sldId id="534" r:id="rId11"/>
    <p:sldId id="535" r:id="rId12"/>
    <p:sldId id="537" r:id="rId13"/>
    <p:sldId id="538" r:id="rId14"/>
    <p:sldId id="539" r:id="rId15"/>
    <p:sldId id="540" r:id="rId16"/>
    <p:sldId id="541" r:id="rId17"/>
    <p:sldId id="542" r:id="rId18"/>
    <p:sldId id="547" r:id="rId1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51701"/>
    <a:srgbClr val="235956"/>
    <a:srgbClr val="FFFFFF"/>
    <a:srgbClr val="DD1601"/>
    <a:srgbClr val="C9140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4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83F1B2-2363-411B-93BA-1EB518EE5EB4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70C10AA-40AC-416E-AF36-27E4FE510741}">
      <dgm:prSet phldrT="[Texto]" custT="1"/>
      <dgm:spPr>
        <a:solidFill>
          <a:schemeClr val="tx1">
            <a:alpha val="90000"/>
          </a:schemeClr>
        </a:solidFill>
        <a:ln w="28575">
          <a:solidFill>
            <a:srgbClr val="EE1E46"/>
          </a:solidFill>
        </a:ln>
      </dgm:spPr>
      <dgm:t>
        <a:bodyPr/>
        <a:lstStyle/>
        <a:p>
          <a:r>
            <a:rPr lang="pt-BR" sz="1500" b="1" dirty="0" smtClean="0">
              <a:solidFill>
                <a:schemeClr val="bg1"/>
              </a:solidFill>
            </a:rPr>
            <a:t>CONSTITUIÇÃO FEDERAL (1988)</a:t>
          </a:r>
          <a:endParaRPr lang="pt-BR" sz="1500" b="1" dirty="0">
            <a:solidFill>
              <a:schemeClr val="bg1"/>
            </a:solidFill>
          </a:endParaRPr>
        </a:p>
      </dgm:t>
    </dgm:pt>
    <dgm:pt modelId="{4BEC74DA-1E6A-4023-99C0-09181F891840}" type="parTrans" cxnId="{95648380-03D1-4A94-9B14-E3D6D68EF105}">
      <dgm:prSet/>
      <dgm:spPr/>
      <dgm:t>
        <a:bodyPr/>
        <a:lstStyle/>
        <a:p>
          <a:endParaRPr lang="pt-BR"/>
        </a:p>
      </dgm:t>
    </dgm:pt>
    <dgm:pt modelId="{53A256AA-BC60-40B2-B2C9-90650D838DAD}" type="sibTrans" cxnId="{95648380-03D1-4A94-9B14-E3D6D68EF105}">
      <dgm:prSet/>
      <dgm:spPr/>
      <dgm:t>
        <a:bodyPr/>
        <a:lstStyle/>
        <a:p>
          <a:endParaRPr lang="pt-BR"/>
        </a:p>
      </dgm:t>
    </dgm:pt>
    <dgm:pt modelId="{61CDA7BB-AD74-4C5E-9898-A0BA44A7F4BC}" type="asst">
      <dgm:prSet phldrT="[Texto]" custT="1"/>
      <dgm:spPr>
        <a:solidFill>
          <a:schemeClr val="tx1">
            <a:alpha val="90000"/>
          </a:schemeClr>
        </a:solidFill>
        <a:ln w="28575">
          <a:solidFill>
            <a:srgbClr val="EE1E46"/>
          </a:solidFill>
        </a:ln>
      </dgm:spPr>
      <dgm:t>
        <a:bodyPr/>
        <a:lstStyle/>
        <a:p>
          <a:r>
            <a:rPr lang="pt-BR" sz="1500" b="1" dirty="0" smtClean="0">
              <a:solidFill>
                <a:schemeClr val="bg1"/>
              </a:solidFill>
            </a:rPr>
            <a:t>ESTATUTO DA CIDADE</a:t>
          </a:r>
          <a:endParaRPr lang="pt-BR" sz="1500" b="1" dirty="0">
            <a:solidFill>
              <a:schemeClr val="bg1"/>
            </a:solidFill>
          </a:endParaRPr>
        </a:p>
      </dgm:t>
    </dgm:pt>
    <dgm:pt modelId="{391C7723-D8E1-465B-B438-2D4299E40098}" type="parTrans" cxnId="{7EFA5C7E-D142-4B5E-A297-579C51695D35}">
      <dgm:prSet/>
      <dgm:spPr>
        <a:ln>
          <a:solidFill>
            <a:srgbClr val="EE1E46"/>
          </a:solidFill>
        </a:ln>
      </dgm:spPr>
      <dgm:t>
        <a:bodyPr/>
        <a:lstStyle/>
        <a:p>
          <a:endParaRPr lang="pt-BR"/>
        </a:p>
      </dgm:t>
    </dgm:pt>
    <dgm:pt modelId="{48468577-1FF0-447B-BBD0-2C970061199D}" type="sibTrans" cxnId="{7EFA5C7E-D142-4B5E-A297-579C51695D35}">
      <dgm:prSet/>
      <dgm:spPr/>
      <dgm:t>
        <a:bodyPr/>
        <a:lstStyle/>
        <a:p>
          <a:endParaRPr lang="pt-BR"/>
        </a:p>
      </dgm:t>
    </dgm:pt>
    <dgm:pt modelId="{9403049A-E0F8-4946-AF25-219477948F7E}" type="asst">
      <dgm:prSet phldrT="[Texto]" custT="1"/>
      <dgm:spPr>
        <a:solidFill>
          <a:schemeClr val="tx1">
            <a:alpha val="90000"/>
          </a:schemeClr>
        </a:solidFill>
        <a:ln w="28575">
          <a:solidFill>
            <a:srgbClr val="EE1E46"/>
          </a:solidFill>
        </a:ln>
      </dgm:spPr>
      <dgm:t>
        <a:bodyPr/>
        <a:lstStyle/>
        <a:p>
          <a:r>
            <a:rPr lang="pt-BR" sz="1500" b="1" dirty="0" smtClean="0">
              <a:solidFill>
                <a:schemeClr val="bg1"/>
              </a:solidFill>
            </a:rPr>
            <a:t>PLANO DIRETOR</a:t>
          </a:r>
          <a:endParaRPr lang="pt-BR" sz="1500" b="1" dirty="0">
            <a:solidFill>
              <a:schemeClr val="bg1"/>
            </a:solidFill>
          </a:endParaRPr>
        </a:p>
      </dgm:t>
    </dgm:pt>
    <dgm:pt modelId="{A6E1F722-139F-41AF-92F5-DED4A4E6EF19}" type="parTrans" cxnId="{9FD33B58-2B7F-4D9F-B758-A9B7B5382289}">
      <dgm:prSet/>
      <dgm:spPr>
        <a:ln>
          <a:solidFill>
            <a:srgbClr val="EE1E46"/>
          </a:solidFill>
        </a:ln>
      </dgm:spPr>
      <dgm:t>
        <a:bodyPr/>
        <a:lstStyle/>
        <a:p>
          <a:endParaRPr lang="pt-BR"/>
        </a:p>
      </dgm:t>
    </dgm:pt>
    <dgm:pt modelId="{1FE75DC3-4610-4F35-80CA-C3AE162E0884}" type="sibTrans" cxnId="{9FD33B58-2B7F-4D9F-B758-A9B7B5382289}">
      <dgm:prSet/>
      <dgm:spPr/>
      <dgm:t>
        <a:bodyPr/>
        <a:lstStyle/>
        <a:p>
          <a:endParaRPr lang="pt-BR"/>
        </a:p>
      </dgm:t>
    </dgm:pt>
    <dgm:pt modelId="{E0DC3F5D-9D54-40EC-9485-A4B63A0AA0B5}" type="asst">
      <dgm:prSet phldrT="[Texto]" custT="1"/>
      <dgm:spPr>
        <a:solidFill>
          <a:schemeClr val="tx1">
            <a:alpha val="90000"/>
          </a:schemeClr>
        </a:solidFill>
        <a:ln w="28575">
          <a:solidFill>
            <a:srgbClr val="EE1E46"/>
          </a:solidFill>
        </a:ln>
      </dgm:spPr>
      <dgm:t>
        <a:bodyPr/>
        <a:lstStyle/>
        <a:p>
          <a:r>
            <a:rPr lang="pt-BR" sz="1500" b="1" dirty="0" smtClean="0">
              <a:solidFill>
                <a:schemeClr val="bg1"/>
              </a:solidFill>
            </a:rPr>
            <a:t>PLANOS REGIONAIS</a:t>
          </a:r>
          <a:endParaRPr lang="pt-BR" sz="1500" b="1" dirty="0">
            <a:solidFill>
              <a:schemeClr val="bg1"/>
            </a:solidFill>
          </a:endParaRPr>
        </a:p>
      </dgm:t>
    </dgm:pt>
    <dgm:pt modelId="{E78A4088-B0AC-4FC6-9B05-C456430E6F09}" type="parTrans" cxnId="{43AEA020-7D70-428E-8524-9CABB7E94F35}">
      <dgm:prSet/>
      <dgm:spPr>
        <a:ln>
          <a:solidFill>
            <a:srgbClr val="EE1E46"/>
          </a:solidFill>
        </a:ln>
      </dgm:spPr>
      <dgm:t>
        <a:bodyPr/>
        <a:lstStyle/>
        <a:p>
          <a:endParaRPr lang="pt-BR"/>
        </a:p>
      </dgm:t>
    </dgm:pt>
    <dgm:pt modelId="{184C5ED6-F7E8-444D-88B4-6AF7F68E1507}" type="sibTrans" cxnId="{43AEA020-7D70-428E-8524-9CABB7E94F35}">
      <dgm:prSet/>
      <dgm:spPr/>
      <dgm:t>
        <a:bodyPr/>
        <a:lstStyle/>
        <a:p>
          <a:endParaRPr lang="pt-BR"/>
        </a:p>
      </dgm:t>
    </dgm:pt>
    <dgm:pt modelId="{62071173-B8B8-4F86-9A6C-C99D8ED7864A}" type="asst">
      <dgm:prSet phldrT="[Texto]" custT="1"/>
      <dgm:spPr>
        <a:solidFill>
          <a:schemeClr val="tx1">
            <a:alpha val="90000"/>
          </a:schemeClr>
        </a:solidFill>
        <a:ln w="28575">
          <a:solidFill>
            <a:srgbClr val="EE1E46"/>
          </a:solidFill>
        </a:ln>
      </dgm:spPr>
      <dgm:t>
        <a:bodyPr/>
        <a:lstStyle/>
        <a:p>
          <a:r>
            <a:rPr lang="pt-BR" sz="1500" b="1" dirty="0" smtClean="0">
              <a:solidFill>
                <a:schemeClr val="bg1"/>
              </a:solidFill>
            </a:rPr>
            <a:t>PLANO MUNICIPAL DE HABITAÇÃO</a:t>
          </a:r>
          <a:endParaRPr lang="pt-BR" sz="1500" b="1" dirty="0">
            <a:solidFill>
              <a:schemeClr val="bg1"/>
            </a:solidFill>
          </a:endParaRPr>
        </a:p>
      </dgm:t>
    </dgm:pt>
    <dgm:pt modelId="{097FB40C-BF5B-4C08-A192-F17AF30B006C}" type="parTrans" cxnId="{EE3C54C0-B120-4F31-BED8-CB71DE32A6EA}">
      <dgm:prSet/>
      <dgm:spPr>
        <a:ln>
          <a:solidFill>
            <a:srgbClr val="EE1E46"/>
          </a:solidFill>
        </a:ln>
      </dgm:spPr>
      <dgm:t>
        <a:bodyPr/>
        <a:lstStyle/>
        <a:p>
          <a:endParaRPr lang="pt-BR"/>
        </a:p>
      </dgm:t>
    </dgm:pt>
    <dgm:pt modelId="{9F32214F-D951-419E-BE0F-114B2679CD93}" type="sibTrans" cxnId="{EE3C54C0-B120-4F31-BED8-CB71DE32A6EA}">
      <dgm:prSet/>
      <dgm:spPr/>
      <dgm:t>
        <a:bodyPr/>
        <a:lstStyle/>
        <a:p>
          <a:endParaRPr lang="pt-BR"/>
        </a:p>
      </dgm:t>
    </dgm:pt>
    <dgm:pt modelId="{3BFA0E27-4BCE-42E3-8764-8D47A2DDC005}" type="asst">
      <dgm:prSet phldrT="[Texto]" custT="1"/>
      <dgm:spPr>
        <a:solidFill>
          <a:schemeClr val="tx1">
            <a:alpha val="90000"/>
          </a:schemeClr>
        </a:solidFill>
        <a:ln w="28575">
          <a:solidFill>
            <a:srgbClr val="EE1E46"/>
          </a:solidFill>
        </a:ln>
      </dgm:spPr>
      <dgm:t>
        <a:bodyPr/>
        <a:lstStyle/>
        <a:p>
          <a:r>
            <a:rPr lang="pt-BR" sz="1500" b="1" dirty="0" smtClean="0">
              <a:solidFill>
                <a:schemeClr val="bg1"/>
              </a:solidFill>
            </a:rPr>
            <a:t>PLANOS DE BAIRRO</a:t>
          </a:r>
          <a:endParaRPr lang="pt-BR" sz="1500" b="1" dirty="0">
            <a:solidFill>
              <a:schemeClr val="bg1"/>
            </a:solidFill>
          </a:endParaRPr>
        </a:p>
      </dgm:t>
    </dgm:pt>
    <dgm:pt modelId="{CA6AC77D-1AFA-4C1A-BFEA-1200E907C8CA}" type="parTrans" cxnId="{4C6AB175-0AA0-46D3-AB1F-C5C302F40E9B}">
      <dgm:prSet/>
      <dgm:spPr>
        <a:ln>
          <a:solidFill>
            <a:srgbClr val="EE1E46"/>
          </a:solidFill>
        </a:ln>
      </dgm:spPr>
      <dgm:t>
        <a:bodyPr/>
        <a:lstStyle/>
        <a:p>
          <a:endParaRPr lang="pt-BR"/>
        </a:p>
      </dgm:t>
    </dgm:pt>
    <dgm:pt modelId="{C9A0F05A-3692-43B1-AE11-83D9F91D9E7F}" type="sibTrans" cxnId="{4C6AB175-0AA0-46D3-AB1F-C5C302F40E9B}">
      <dgm:prSet/>
      <dgm:spPr/>
      <dgm:t>
        <a:bodyPr/>
        <a:lstStyle/>
        <a:p>
          <a:endParaRPr lang="pt-BR"/>
        </a:p>
      </dgm:t>
    </dgm:pt>
    <dgm:pt modelId="{BB0FA5CD-A46D-4B5E-80AB-A540DDA1E34D}" type="asst">
      <dgm:prSet phldrT="[Texto]" custT="1"/>
      <dgm:spPr>
        <a:solidFill>
          <a:schemeClr val="tx1">
            <a:alpha val="90000"/>
          </a:schemeClr>
        </a:solidFill>
        <a:ln w="28575">
          <a:solidFill>
            <a:srgbClr val="EE1E46"/>
          </a:solidFill>
        </a:ln>
      </dgm:spPr>
      <dgm:t>
        <a:bodyPr/>
        <a:lstStyle/>
        <a:p>
          <a:r>
            <a:rPr lang="pt-BR" sz="1400" b="1" dirty="0" smtClean="0">
              <a:solidFill>
                <a:schemeClr val="bg1"/>
              </a:solidFill>
            </a:rPr>
            <a:t>PLANO MUNICIPAL DE SANEAMENTO</a:t>
          </a:r>
          <a:endParaRPr lang="pt-BR" sz="1400" b="1" dirty="0">
            <a:solidFill>
              <a:schemeClr val="bg1"/>
            </a:solidFill>
          </a:endParaRPr>
        </a:p>
      </dgm:t>
    </dgm:pt>
    <dgm:pt modelId="{D741CD9C-A4E5-48CF-9F56-F1B70763B149}" type="parTrans" cxnId="{D7475529-1CAE-4021-ABBD-AEE8E3F02F55}">
      <dgm:prSet/>
      <dgm:spPr>
        <a:ln>
          <a:solidFill>
            <a:srgbClr val="EE1E46"/>
          </a:solidFill>
        </a:ln>
      </dgm:spPr>
      <dgm:t>
        <a:bodyPr/>
        <a:lstStyle/>
        <a:p>
          <a:endParaRPr lang="pt-BR"/>
        </a:p>
      </dgm:t>
    </dgm:pt>
    <dgm:pt modelId="{1C9635F8-ECC3-4D3B-B98D-CDC88E857432}" type="sibTrans" cxnId="{D7475529-1CAE-4021-ABBD-AEE8E3F02F55}">
      <dgm:prSet/>
      <dgm:spPr/>
      <dgm:t>
        <a:bodyPr/>
        <a:lstStyle/>
        <a:p>
          <a:endParaRPr lang="pt-BR"/>
        </a:p>
      </dgm:t>
    </dgm:pt>
    <dgm:pt modelId="{565BEE05-74C4-491D-A1B8-E71DEED8A641}" type="asst">
      <dgm:prSet phldrT="[Texto]" custT="1"/>
      <dgm:spPr>
        <a:solidFill>
          <a:schemeClr val="tx1">
            <a:alpha val="90000"/>
          </a:schemeClr>
        </a:solidFill>
        <a:ln w="28575">
          <a:solidFill>
            <a:srgbClr val="EE1E46"/>
          </a:solidFill>
        </a:ln>
      </dgm:spPr>
      <dgm:t>
        <a:bodyPr/>
        <a:lstStyle/>
        <a:p>
          <a:r>
            <a:rPr lang="pt-BR" sz="1500" b="1" dirty="0" smtClean="0">
              <a:solidFill>
                <a:schemeClr val="bg1"/>
              </a:solidFill>
            </a:rPr>
            <a:t>PLANO DE MOBILIDADE</a:t>
          </a:r>
          <a:endParaRPr lang="pt-BR" sz="1500" b="1" dirty="0">
            <a:solidFill>
              <a:schemeClr val="bg1"/>
            </a:solidFill>
          </a:endParaRPr>
        </a:p>
      </dgm:t>
    </dgm:pt>
    <dgm:pt modelId="{77D984C3-265D-4B3B-B25B-85939F5235FA}" type="parTrans" cxnId="{E95C5ADD-3818-4B17-8BE3-263F6B27F143}">
      <dgm:prSet/>
      <dgm:spPr>
        <a:ln>
          <a:solidFill>
            <a:srgbClr val="EE1E46"/>
          </a:solidFill>
        </a:ln>
      </dgm:spPr>
      <dgm:t>
        <a:bodyPr/>
        <a:lstStyle/>
        <a:p>
          <a:endParaRPr lang="pt-BR"/>
        </a:p>
      </dgm:t>
    </dgm:pt>
    <dgm:pt modelId="{1444292C-7375-481C-9C58-0C87FA4188B3}" type="sibTrans" cxnId="{E95C5ADD-3818-4B17-8BE3-263F6B27F143}">
      <dgm:prSet/>
      <dgm:spPr/>
      <dgm:t>
        <a:bodyPr/>
        <a:lstStyle/>
        <a:p>
          <a:endParaRPr lang="pt-BR"/>
        </a:p>
      </dgm:t>
    </dgm:pt>
    <dgm:pt modelId="{85A9578D-C0A9-4716-879C-ECCC3D2041C3}" type="pres">
      <dgm:prSet presAssocID="{A083F1B2-2363-411B-93BA-1EB518EE5EB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F21DFDF-F2AB-4481-8DA3-D934D080B45D}" type="pres">
      <dgm:prSet presAssocID="{170C10AA-40AC-416E-AF36-27E4FE510741}" presName="hierRoot1" presStyleCnt="0"/>
      <dgm:spPr/>
      <dgm:t>
        <a:bodyPr/>
        <a:lstStyle/>
        <a:p>
          <a:endParaRPr lang="pt-BR"/>
        </a:p>
      </dgm:t>
    </dgm:pt>
    <dgm:pt modelId="{527A370B-FB53-4F48-88DB-527E00BD490E}" type="pres">
      <dgm:prSet presAssocID="{170C10AA-40AC-416E-AF36-27E4FE510741}" presName="composite" presStyleCnt="0"/>
      <dgm:spPr/>
      <dgm:t>
        <a:bodyPr/>
        <a:lstStyle/>
        <a:p>
          <a:endParaRPr lang="pt-BR"/>
        </a:p>
      </dgm:t>
    </dgm:pt>
    <dgm:pt modelId="{C6B99688-78A9-4A62-A3A8-0ACB2E78EF87}" type="pres">
      <dgm:prSet presAssocID="{170C10AA-40AC-416E-AF36-27E4FE510741}" presName="background" presStyleLbl="node0" presStyleIdx="0" presStyleCnt="1"/>
      <dgm:spPr>
        <a:solidFill>
          <a:srgbClr val="CD573F"/>
        </a:solidFill>
        <a:ln>
          <a:noFill/>
        </a:ln>
      </dgm:spPr>
      <dgm:t>
        <a:bodyPr/>
        <a:lstStyle/>
        <a:p>
          <a:endParaRPr lang="pt-BR"/>
        </a:p>
      </dgm:t>
    </dgm:pt>
    <dgm:pt modelId="{638316F4-26A6-4C4E-8A26-51BA7B0A5DF6}" type="pres">
      <dgm:prSet presAssocID="{170C10AA-40AC-416E-AF36-27E4FE510741}" presName="text" presStyleLbl="fgAcc0" presStyleIdx="0" presStyleCnt="1" custScaleX="232640" custLinFactX="-83529" custLinFactNeighborX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1EB1665-1630-45C7-B6F1-390D9D7BDF75}" type="pres">
      <dgm:prSet presAssocID="{170C10AA-40AC-416E-AF36-27E4FE510741}" presName="hierChild2" presStyleCnt="0"/>
      <dgm:spPr/>
      <dgm:t>
        <a:bodyPr/>
        <a:lstStyle/>
        <a:p>
          <a:endParaRPr lang="pt-BR"/>
        </a:p>
      </dgm:t>
    </dgm:pt>
    <dgm:pt modelId="{56FCC6C9-E0B6-44CC-991B-804B15727607}" type="pres">
      <dgm:prSet presAssocID="{391C7723-D8E1-465B-B438-2D4299E40098}" presName="Name10" presStyleLbl="parChTrans1D2" presStyleIdx="0" presStyleCnt="1"/>
      <dgm:spPr/>
      <dgm:t>
        <a:bodyPr/>
        <a:lstStyle/>
        <a:p>
          <a:endParaRPr lang="pt-BR"/>
        </a:p>
      </dgm:t>
    </dgm:pt>
    <dgm:pt modelId="{C21C1BA5-C685-4938-9D38-B9325B715F40}" type="pres">
      <dgm:prSet presAssocID="{61CDA7BB-AD74-4C5E-9898-A0BA44A7F4BC}" presName="hierRoot2" presStyleCnt="0"/>
      <dgm:spPr/>
      <dgm:t>
        <a:bodyPr/>
        <a:lstStyle/>
        <a:p>
          <a:endParaRPr lang="pt-BR"/>
        </a:p>
      </dgm:t>
    </dgm:pt>
    <dgm:pt modelId="{581774E6-8DB8-4D1A-9369-CA2250796580}" type="pres">
      <dgm:prSet presAssocID="{61CDA7BB-AD74-4C5E-9898-A0BA44A7F4BC}" presName="composite2" presStyleCnt="0"/>
      <dgm:spPr/>
      <dgm:t>
        <a:bodyPr/>
        <a:lstStyle/>
        <a:p>
          <a:endParaRPr lang="pt-BR"/>
        </a:p>
      </dgm:t>
    </dgm:pt>
    <dgm:pt modelId="{199714DF-A094-478D-83C7-203B7AE1DFC0}" type="pres">
      <dgm:prSet presAssocID="{61CDA7BB-AD74-4C5E-9898-A0BA44A7F4BC}" presName="background2" presStyleLbl="asst1" presStyleIdx="0" presStyleCnt="7"/>
      <dgm:spPr>
        <a:solidFill>
          <a:srgbClr val="CD573F"/>
        </a:solidFill>
        <a:ln>
          <a:noFill/>
        </a:ln>
      </dgm:spPr>
      <dgm:t>
        <a:bodyPr/>
        <a:lstStyle/>
        <a:p>
          <a:endParaRPr lang="pt-BR"/>
        </a:p>
      </dgm:t>
    </dgm:pt>
    <dgm:pt modelId="{7F156CD6-0104-4679-A8B7-F21D145F0229}" type="pres">
      <dgm:prSet presAssocID="{61CDA7BB-AD74-4C5E-9898-A0BA44A7F4BC}" presName="text2" presStyleLbl="fgAcc2" presStyleIdx="0" presStyleCnt="1" custScaleX="239681" custLinFactX="-83529" custLinFactNeighborX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2CD0F4C-2B5F-456F-84B4-911DC276F940}" type="pres">
      <dgm:prSet presAssocID="{61CDA7BB-AD74-4C5E-9898-A0BA44A7F4BC}" presName="hierChild3" presStyleCnt="0"/>
      <dgm:spPr/>
      <dgm:t>
        <a:bodyPr/>
        <a:lstStyle/>
        <a:p>
          <a:endParaRPr lang="pt-BR"/>
        </a:p>
      </dgm:t>
    </dgm:pt>
    <dgm:pt modelId="{DE4BE0D0-4C44-4378-8D78-9BCA1B50C3E3}" type="pres">
      <dgm:prSet presAssocID="{A6E1F722-139F-41AF-92F5-DED4A4E6EF19}" presName="Name17" presStyleLbl="parChTrans1D3" presStyleIdx="0" presStyleCnt="1"/>
      <dgm:spPr/>
      <dgm:t>
        <a:bodyPr/>
        <a:lstStyle/>
        <a:p>
          <a:endParaRPr lang="pt-BR"/>
        </a:p>
      </dgm:t>
    </dgm:pt>
    <dgm:pt modelId="{DA2AA5F9-C559-41CE-AE7A-7AC36AEDE2A6}" type="pres">
      <dgm:prSet presAssocID="{9403049A-E0F8-4946-AF25-219477948F7E}" presName="hierRoot3" presStyleCnt="0"/>
      <dgm:spPr/>
      <dgm:t>
        <a:bodyPr/>
        <a:lstStyle/>
        <a:p>
          <a:endParaRPr lang="pt-BR"/>
        </a:p>
      </dgm:t>
    </dgm:pt>
    <dgm:pt modelId="{9780DD75-F7EC-4395-BB54-5E6B40FE82A5}" type="pres">
      <dgm:prSet presAssocID="{9403049A-E0F8-4946-AF25-219477948F7E}" presName="composite3" presStyleCnt="0"/>
      <dgm:spPr/>
      <dgm:t>
        <a:bodyPr/>
        <a:lstStyle/>
        <a:p>
          <a:endParaRPr lang="pt-BR"/>
        </a:p>
      </dgm:t>
    </dgm:pt>
    <dgm:pt modelId="{2BC97E8D-E699-462D-B56E-50E900BFE51A}" type="pres">
      <dgm:prSet presAssocID="{9403049A-E0F8-4946-AF25-219477948F7E}" presName="background3" presStyleLbl="asst1" presStyleIdx="1" presStyleCnt="7"/>
      <dgm:spPr>
        <a:solidFill>
          <a:srgbClr val="CD573F"/>
        </a:solidFill>
        <a:ln>
          <a:noFill/>
        </a:ln>
      </dgm:spPr>
      <dgm:t>
        <a:bodyPr/>
        <a:lstStyle/>
        <a:p>
          <a:endParaRPr lang="pt-BR"/>
        </a:p>
      </dgm:t>
    </dgm:pt>
    <dgm:pt modelId="{5FCD6514-E806-4FEF-BD5A-5E64279C2D3F}" type="pres">
      <dgm:prSet presAssocID="{9403049A-E0F8-4946-AF25-219477948F7E}" presName="text3" presStyleLbl="fgAcc3" presStyleIdx="0" presStyleCnt="1" custScaleX="232640" custLinFactX="-83529" custLinFactNeighborX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70304BE-B2A0-4C29-91F9-4FF352E05699}" type="pres">
      <dgm:prSet presAssocID="{9403049A-E0F8-4946-AF25-219477948F7E}" presName="hierChild4" presStyleCnt="0"/>
      <dgm:spPr/>
      <dgm:t>
        <a:bodyPr/>
        <a:lstStyle/>
        <a:p>
          <a:endParaRPr lang="pt-BR"/>
        </a:p>
      </dgm:t>
    </dgm:pt>
    <dgm:pt modelId="{4D164EAC-CDBB-423B-BA0B-E6BF0C790D8D}" type="pres">
      <dgm:prSet presAssocID="{E78A4088-B0AC-4FC6-9B05-C456430E6F09}" presName="Name23" presStyleLbl="parChTrans1D4" presStyleIdx="0" presStyleCnt="5"/>
      <dgm:spPr/>
      <dgm:t>
        <a:bodyPr/>
        <a:lstStyle/>
        <a:p>
          <a:endParaRPr lang="pt-BR"/>
        </a:p>
      </dgm:t>
    </dgm:pt>
    <dgm:pt modelId="{C91F3505-6E4A-430F-8EE9-D96DE803C8CE}" type="pres">
      <dgm:prSet presAssocID="{E0DC3F5D-9D54-40EC-9485-A4B63A0AA0B5}" presName="hierRoot4" presStyleCnt="0"/>
      <dgm:spPr/>
      <dgm:t>
        <a:bodyPr/>
        <a:lstStyle/>
        <a:p>
          <a:endParaRPr lang="pt-BR"/>
        </a:p>
      </dgm:t>
    </dgm:pt>
    <dgm:pt modelId="{717D8D36-E203-4D50-BFB2-86356FFC4EBA}" type="pres">
      <dgm:prSet presAssocID="{E0DC3F5D-9D54-40EC-9485-A4B63A0AA0B5}" presName="composite4" presStyleCnt="0"/>
      <dgm:spPr/>
      <dgm:t>
        <a:bodyPr/>
        <a:lstStyle/>
        <a:p>
          <a:endParaRPr lang="pt-BR"/>
        </a:p>
      </dgm:t>
    </dgm:pt>
    <dgm:pt modelId="{5975F293-FCD1-45F0-90C9-6C846AA90AAA}" type="pres">
      <dgm:prSet presAssocID="{E0DC3F5D-9D54-40EC-9485-A4B63A0AA0B5}" presName="background4" presStyleLbl="asst1" presStyleIdx="2" presStyleCnt="7"/>
      <dgm:spPr>
        <a:solidFill>
          <a:srgbClr val="CD573F"/>
        </a:solidFill>
        <a:ln>
          <a:noFill/>
        </a:ln>
      </dgm:spPr>
      <dgm:t>
        <a:bodyPr/>
        <a:lstStyle/>
        <a:p>
          <a:endParaRPr lang="pt-BR"/>
        </a:p>
      </dgm:t>
    </dgm:pt>
    <dgm:pt modelId="{E4BB78D2-266B-4FCA-A1D7-85FDC2DB9398}" type="pres">
      <dgm:prSet presAssocID="{E0DC3F5D-9D54-40EC-9485-A4B63A0AA0B5}" presName="text4" presStyleLbl="fgAcc4" presStyleIdx="0" presStyleCnt="5" custScaleX="14289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01CB888-4653-4F5C-891F-1A493A33F6E6}" type="pres">
      <dgm:prSet presAssocID="{E0DC3F5D-9D54-40EC-9485-A4B63A0AA0B5}" presName="hierChild5" presStyleCnt="0"/>
      <dgm:spPr/>
      <dgm:t>
        <a:bodyPr/>
        <a:lstStyle/>
        <a:p>
          <a:endParaRPr lang="pt-BR"/>
        </a:p>
      </dgm:t>
    </dgm:pt>
    <dgm:pt modelId="{489B3254-610A-4820-BF58-DE507F5F48AA}" type="pres">
      <dgm:prSet presAssocID="{CA6AC77D-1AFA-4C1A-BFEA-1200E907C8CA}" presName="Name23" presStyleLbl="parChTrans1D4" presStyleIdx="1" presStyleCnt="5"/>
      <dgm:spPr/>
      <dgm:t>
        <a:bodyPr/>
        <a:lstStyle/>
        <a:p>
          <a:endParaRPr lang="pt-BR"/>
        </a:p>
      </dgm:t>
    </dgm:pt>
    <dgm:pt modelId="{6ED84759-3C68-4672-B257-54D344863C0F}" type="pres">
      <dgm:prSet presAssocID="{3BFA0E27-4BCE-42E3-8764-8D47A2DDC005}" presName="hierRoot4" presStyleCnt="0"/>
      <dgm:spPr/>
      <dgm:t>
        <a:bodyPr/>
        <a:lstStyle/>
        <a:p>
          <a:endParaRPr lang="pt-BR"/>
        </a:p>
      </dgm:t>
    </dgm:pt>
    <dgm:pt modelId="{567A6B94-E7F7-4B88-A487-B97C2EB3DBB8}" type="pres">
      <dgm:prSet presAssocID="{3BFA0E27-4BCE-42E3-8764-8D47A2DDC005}" presName="composite4" presStyleCnt="0"/>
      <dgm:spPr/>
      <dgm:t>
        <a:bodyPr/>
        <a:lstStyle/>
        <a:p>
          <a:endParaRPr lang="pt-BR"/>
        </a:p>
      </dgm:t>
    </dgm:pt>
    <dgm:pt modelId="{15BBC3F2-680C-4CE4-81FD-59A9A40AF36A}" type="pres">
      <dgm:prSet presAssocID="{3BFA0E27-4BCE-42E3-8764-8D47A2DDC005}" presName="background4" presStyleLbl="asst1" presStyleIdx="3" presStyleCnt="7"/>
      <dgm:spPr>
        <a:solidFill>
          <a:srgbClr val="CD573F"/>
        </a:solidFill>
        <a:ln>
          <a:noFill/>
        </a:ln>
      </dgm:spPr>
      <dgm:t>
        <a:bodyPr/>
        <a:lstStyle/>
        <a:p>
          <a:endParaRPr lang="pt-BR"/>
        </a:p>
      </dgm:t>
    </dgm:pt>
    <dgm:pt modelId="{E2DE95C2-AE11-4463-9B67-363B88360653}" type="pres">
      <dgm:prSet presAssocID="{3BFA0E27-4BCE-42E3-8764-8D47A2DDC005}" presName="text4" presStyleLbl="fgAcc4" presStyleIdx="1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C6F3E56-204E-4CEC-BD7A-7CD655326666}" type="pres">
      <dgm:prSet presAssocID="{3BFA0E27-4BCE-42E3-8764-8D47A2DDC005}" presName="hierChild5" presStyleCnt="0"/>
      <dgm:spPr/>
      <dgm:t>
        <a:bodyPr/>
        <a:lstStyle/>
        <a:p>
          <a:endParaRPr lang="pt-BR"/>
        </a:p>
      </dgm:t>
    </dgm:pt>
    <dgm:pt modelId="{2EFCC7DB-65ED-4403-B5E2-D7220034AB4B}" type="pres">
      <dgm:prSet presAssocID="{097FB40C-BF5B-4C08-A192-F17AF30B006C}" presName="Name23" presStyleLbl="parChTrans1D4" presStyleIdx="2" presStyleCnt="5"/>
      <dgm:spPr/>
      <dgm:t>
        <a:bodyPr/>
        <a:lstStyle/>
        <a:p>
          <a:endParaRPr lang="pt-BR"/>
        </a:p>
      </dgm:t>
    </dgm:pt>
    <dgm:pt modelId="{7D46DD7D-4054-445F-A3EC-867590823470}" type="pres">
      <dgm:prSet presAssocID="{62071173-B8B8-4F86-9A6C-C99D8ED7864A}" presName="hierRoot4" presStyleCnt="0"/>
      <dgm:spPr/>
      <dgm:t>
        <a:bodyPr/>
        <a:lstStyle/>
        <a:p>
          <a:endParaRPr lang="pt-BR"/>
        </a:p>
      </dgm:t>
    </dgm:pt>
    <dgm:pt modelId="{2DA71A8B-D6BA-4DB9-9E66-8A467B7DAE98}" type="pres">
      <dgm:prSet presAssocID="{62071173-B8B8-4F86-9A6C-C99D8ED7864A}" presName="composite4" presStyleCnt="0"/>
      <dgm:spPr/>
      <dgm:t>
        <a:bodyPr/>
        <a:lstStyle/>
        <a:p>
          <a:endParaRPr lang="pt-BR"/>
        </a:p>
      </dgm:t>
    </dgm:pt>
    <dgm:pt modelId="{73B7CB5C-1E25-4201-A6F6-8A6C26F656C9}" type="pres">
      <dgm:prSet presAssocID="{62071173-B8B8-4F86-9A6C-C99D8ED7864A}" presName="background4" presStyleLbl="asst1" presStyleIdx="4" presStyleCnt="7"/>
      <dgm:spPr>
        <a:solidFill>
          <a:srgbClr val="CD573F"/>
        </a:solidFill>
        <a:ln>
          <a:noFill/>
        </a:ln>
      </dgm:spPr>
      <dgm:t>
        <a:bodyPr/>
        <a:lstStyle/>
        <a:p>
          <a:endParaRPr lang="pt-BR"/>
        </a:p>
      </dgm:t>
    </dgm:pt>
    <dgm:pt modelId="{9C32AB72-75C9-4D8C-BF9C-8DC336BD8980}" type="pres">
      <dgm:prSet presAssocID="{62071173-B8B8-4F86-9A6C-C99D8ED7864A}" presName="text4" presStyleLbl="fgAcc4" presStyleIdx="2" presStyleCnt="5" custScaleX="151566" custScaleY="11477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3CA2939-2DC3-4B8A-80C6-CA47A5F7B270}" type="pres">
      <dgm:prSet presAssocID="{62071173-B8B8-4F86-9A6C-C99D8ED7864A}" presName="hierChild5" presStyleCnt="0"/>
      <dgm:spPr/>
      <dgm:t>
        <a:bodyPr/>
        <a:lstStyle/>
        <a:p>
          <a:endParaRPr lang="pt-BR"/>
        </a:p>
      </dgm:t>
    </dgm:pt>
    <dgm:pt modelId="{F3ADDC4E-6D57-4449-B764-E239EFC30F9B}" type="pres">
      <dgm:prSet presAssocID="{D741CD9C-A4E5-48CF-9F56-F1B70763B149}" presName="Name23" presStyleLbl="parChTrans1D4" presStyleIdx="3" presStyleCnt="5"/>
      <dgm:spPr/>
      <dgm:t>
        <a:bodyPr/>
        <a:lstStyle/>
        <a:p>
          <a:endParaRPr lang="pt-BR"/>
        </a:p>
      </dgm:t>
    </dgm:pt>
    <dgm:pt modelId="{22FECC96-D98E-4D54-9E57-126F27F7E6B3}" type="pres">
      <dgm:prSet presAssocID="{BB0FA5CD-A46D-4B5E-80AB-A540DDA1E34D}" presName="hierRoot4" presStyleCnt="0"/>
      <dgm:spPr/>
      <dgm:t>
        <a:bodyPr/>
        <a:lstStyle/>
        <a:p>
          <a:endParaRPr lang="pt-BR"/>
        </a:p>
      </dgm:t>
    </dgm:pt>
    <dgm:pt modelId="{8B49F9D9-5A1C-4B46-8A0F-D2C2E0E50C4E}" type="pres">
      <dgm:prSet presAssocID="{BB0FA5CD-A46D-4B5E-80AB-A540DDA1E34D}" presName="composite4" presStyleCnt="0"/>
      <dgm:spPr/>
      <dgm:t>
        <a:bodyPr/>
        <a:lstStyle/>
        <a:p>
          <a:endParaRPr lang="pt-BR"/>
        </a:p>
      </dgm:t>
    </dgm:pt>
    <dgm:pt modelId="{FACC548A-8814-4C62-9433-83F92A159FC8}" type="pres">
      <dgm:prSet presAssocID="{BB0FA5CD-A46D-4B5E-80AB-A540DDA1E34D}" presName="background4" presStyleLbl="asst1" presStyleIdx="5" presStyleCnt="7"/>
      <dgm:spPr>
        <a:solidFill>
          <a:srgbClr val="CD573F"/>
        </a:solidFill>
        <a:ln>
          <a:noFill/>
        </a:ln>
      </dgm:spPr>
      <dgm:t>
        <a:bodyPr/>
        <a:lstStyle/>
        <a:p>
          <a:endParaRPr lang="pt-BR"/>
        </a:p>
      </dgm:t>
    </dgm:pt>
    <dgm:pt modelId="{B8F82FF5-4778-4FC5-9B8E-81AD1DD6BC18}" type="pres">
      <dgm:prSet presAssocID="{BB0FA5CD-A46D-4B5E-80AB-A540DDA1E34D}" presName="text4" presStyleLbl="fgAcc4" presStyleIdx="3" presStyleCnt="5" custScaleX="144202" custScaleY="14461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F2A15E3-8887-436C-99C7-64BBD2179888}" type="pres">
      <dgm:prSet presAssocID="{BB0FA5CD-A46D-4B5E-80AB-A540DDA1E34D}" presName="hierChild5" presStyleCnt="0"/>
      <dgm:spPr/>
      <dgm:t>
        <a:bodyPr/>
        <a:lstStyle/>
        <a:p>
          <a:endParaRPr lang="pt-BR"/>
        </a:p>
      </dgm:t>
    </dgm:pt>
    <dgm:pt modelId="{7071DE66-40FE-45BD-9FC3-59308750C80B}" type="pres">
      <dgm:prSet presAssocID="{77D984C3-265D-4B3B-B25B-85939F5235FA}" presName="Name23" presStyleLbl="parChTrans1D4" presStyleIdx="4" presStyleCnt="5"/>
      <dgm:spPr/>
      <dgm:t>
        <a:bodyPr/>
        <a:lstStyle/>
        <a:p>
          <a:endParaRPr lang="pt-BR"/>
        </a:p>
      </dgm:t>
    </dgm:pt>
    <dgm:pt modelId="{712DF308-235D-449A-9C94-A96C8CD723EC}" type="pres">
      <dgm:prSet presAssocID="{565BEE05-74C4-491D-A1B8-E71DEED8A641}" presName="hierRoot4" presStyleCnt="0"/>
      <dgm:spPr/>
      <dgm:t>
        <a:bodyPr/>
        <a:lstStyle/>
        <a:p>
          <a:endParaRPr lang="pt-BR"/>
        </a:p>
      </dgm:t>
    </dgm:pt>
    <dgm:pt modelId="{8664DE7D-87AE-4C0A-BF92-5E6CF52BFD41}" type="pres">
      <dgm:prSet presAssocID="{565BEE05-74C4-491D-A1B8-E71DEED8A641}" presName="composite4" presStyleCnt="0"/>
      <dgm:spPr/>
      <dgm:t>
        <a:bodyPr/>
        <a:lstStyle/>
        <a:p>
          <a:endParaRPr lang="pt-BR"/>
        </a:p>
      </dgm:t>
    </dgm:pt>
    <dgm:pt modelId="{9A8DEC48-4CBB-419A-A107-254315DAB3AF}" type="pres">
      <dgm:prSet presAssocID="{565BEE05-74C4-491D-A1B8-E71DEED8A641}" presName="background4" presStyleLbl="asst1" presStyleIdx="6" presStyleCnt="7"/>
      <dgm:spPr>
        <a:solidFill>
          <a:srgbClr val="CD573F"/>
        </a:solidFill>
        <a:ln>
          <a:noFill/>
        </a:ln>
      </dgm:spPr>
      <dgm:t>
        <a:bodyPr/>
        <a:lstStyle/>
        <a:p>
          <a:endParaRPr lang="pt-BR"/>
        </a:p>
      </dgm:t>
    </dgm:pt>
    <dgm:pt modelId="{C7EACA51-C90E-4477-A2C2-FFB5FCEFBB17}" type="pres">
      <dgm:prSet presAssocID="{565BEE05-74C4-491D-A1B8-E71DEED8A641}" presName="text4" presStyleLbl="fgAcc4" presStyleIdx="4" presStyleCnt="5" custScaleX="16947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BAD11A7-DD0A-49D4-8469-BBB8B1DC0F6A}" type="pres">
      <dgm:prSet presAssocID="{565BEE05-74C4-491D-A1B8-E71DEED8A641}" presName="hierChild5" presStyleCnt="0"/>
      <dgm:spPr/>
      <dgm:t>
        <a:bodyPr/>
        <a:lstStyle/>
        <a:p>
          <a:endParaRPr lang="pt-BR"/>
        </a:p>
      </dgm:t>
    </dgm:pt>
  </dgm:ptLst>
  <dgm:cxnLst>
    <dgm:cxn modelId="{CB482DAE-B185-4519-A0FE-308F90D25662}" type="presOf" srcId="{E78A4088-B0AC-4FC6-9B05-C456430E6F09}" destId="{4D164EAC-CDBB-423B-BA0B-E6BF0C790D8D}" srcOrd="0" destOrd="0" presId="urn:microsoft.com/office/officeart/2005/8/layout/hierarchy1"/>
    <dgm:cxn modelId="{43AEA020-7D70-428E-8524-9CABB7E94F35}" srcId="{9403049A-E0F8-4946-AF25-219477948F7E}" destId="{E0DC3F5D-9D54-40EC-9485-A4B63A0AA0B5}" srcOrd="0" destOrd="0" parTransId="{E78A4088-B0AC-4FC6-9B05-C456430E6F09}" sibTransId="{184C5ED6-F7E8-444D-88B4-6AF7F68E1507}"/>
    <dgm:cxn modelId="{0A0B3CB3-7078-4826-A6CE-BB743B5982CE}" type="presOf" srcId="{BB0FA5CD-A46D-4B5E-80AB-A540DDA1E34D}" destId="{B8F82FF5-4778-4FC5-9B8E-81AD1DD6BC18}" srcOrd="0" destOrd="0" presId="urn:microsoft.com/office/officeart/2005/8/layout/hierarchy1"/>
    <dgm:cxn modelId="{3354554D-42F4-46E2-8F02-CA61C8A48291}" type="presOf" srcId="{565BEE05-74C4-491D-A1B8-E71DEED8A641}" destId="{C7EACA51-C90E-4477-A2C2-FFB5FCEFBB17}" srcOrd="0" destOrd="0" presId="urn:microsoft.com/office/officeart/2005/8/layout/hierarchy1"/>
    <dgm:cxn modelId="{A755F3EE-8A27-4BE7-8BF8-ABC431BF4FC2}" type="presOf" srcId="{61CDA7BB-AD74-4C5E-9898-A0BA44A7F4BC}" destId="{7F156CD6-0104-4679-A8B7-F21D145F0229}" srcOrd="0" destOrd="0" presId="urn:microsoft.com/office/officeart/2005/8/layout/hierarchy1"/>
    <dgm:cxn modelId="{63D227DF-0527-4C09-ACF3-54B9FD3D44FB}" type="presOf" srcId="{9403049A-E0F8-4946-AF25-219477948F7E}" destId="{5FCD6514-E806-4FEF-BD5A-5E64279C2D3F}" srcOrd="0" destOrd="0" presId="urn:microsoft.com/office/officeart/2005/8/layout/hierarchy1"/>
    <dgm:cxn modelId="{FC0DAFC2-38A4-4238-ADB5-92AAC35943E5}" type="presOf" srcId="{170C10AA-40AC-416E-AF36-27E4FE510741}" destId="{638316F4-26A6-4C4E-8A26-51BA7B0A5DF6}" srcOrd="0" destOrd="0" presId="urn:microsoft.com/office/officeart/2005/8/layout/hierarchy1"/>
    <dgm:cxn modelId="{65400264-C8D8-46A1-9976-A99271CDC28B}" type="presOf" srcId="{391C7723-D8E1-465B-B438-2D4299E40098}" destId="{56FCC6C9-E0B6-44CC-991B-804B15727607}" srcOrd="0" destOrd="0" presId="urn:microsoft.com/office/officeart/2005/8/layout/hierarchy1"/>
    <dgm:cxn modelId="{D7475529-1CAE-4021-ABBD-AEE8E3F02F55}" srcId="{9403049A-E0F8-4946-AF25-219477948F7E}" destId="{BB0FA5CD-A46D-4B5E-80AB-A540DDA1E34D}" srcOrd="2" destOrd="0" parTransId="{D741CD9C-A4E5-48CF-9F56-F1B70763B149}" sibTransId="{1C9635F8-ECC3-4D3B-B98D-CDC88E857432}"/>
    <dgm:cxn modelId="{9FD33B58-2B7F-4D9F-B758-A9B7B5382289}" srcId="{61CDA7BB-AD74-4C5E-9898-A0BA44A7F4BC}" destId="{9403049A-E0F8-4946-AF25-219477948F7E}" srcOrd="0" destOrd="0" parTransId="{A6E1F722-139F-41AF-92F5-DED4A4E6EF19}" sibTransId="{1FE75DC3-4610-4F35-80CA-C3AE162E0884}"/>
    <dgm:cxn modelId="{BFF0A190-DB48-4C05-A8B9-77C911320DE6}" type="presOf" srcId="{E0DC3F5D-9D54-40EC-9485-A4B63A0AA0B5}" destId="{E4BB78D2-266B-4FCA-A1D7-85FDC2DB9398}" srcOrd="0" destOrd="0" presId="urn:microsoft.com/office/officeart/2005/8/layout/hierarchy1"/>
    <dgm:cxn modelId="{D1D81796-AC55-48B0-A497-C3196CD93320}" type="presOf" srcId="{77D984C3-265D-4B3B-B25B-85939F5235FA}" destId="{7071DE66-40FE-45BD-9FC3-59308750C80B}" srcOrd="0" destOrd="0" presId="urn:microsoft.com/office/officeart/2005/8/layout/hierarchy1"/>
    <dgm:cxn modelId="{9C5AF145-C7FC-48F7-B3C5-5D6A364E8698}" type="presOf" srcId="{D741CD9C-A4E5-48CF-9F56-F1B70763B149}" destId="{F3ADDC4E-6D57-4449-B764-E239EFC30F9B}" srcOrd="0" destOrd="0" presId="urn:microsoft.com/office/officeart/2005/8/layout/hierarchy1"/>
    <dgm:cxn modelId="{0A18682E-947D-4D08-937D-6BE8BD9D2897}" type="presOf" srcId="{097FB40C-BF5B-4C08-A192-F17AF30B006C}" destId="{2EFCC7DB-65ED-4403-B5E2-D7220034AB4B}" srcOrd="0" destOrd="0" presId="urn:microsoft.com/office/officeart/2005/8/layout/hierarchy1"/>
    <dgm:cxn modelId="{1A221CF1-A22A-4DFF-9D46-651F716048B2}" type="presOf" srcId="{3BFA0E27-4BCE-42E3-8764-8D47A2DDC005}" destId="{E2DE95C2-AE11-4463-9B67-363B88360653}" srcOrd="0" destOrd="0" presId="urn:microsoft.com/office/officeart/2005/8/layout/hierarchy1"/>
    <dgm:cxn modelId="{563ADDCD-CE00-47DC-84DA-4734FDE8A388}" type="presOf" srcId="{A6E1F722-139F-41AF-92F5-DED4A4E6EF19}" destId="{DE4BE0D0-4C44-4378-8D78-9BCA1B50C3E3}" srcOrd="0" destOrd="0" presId="urn:microsoft.com/office/officeart/2005/8/layout/hierarchy1"/>
    <dgm:cxn modelId="{E95C5ADD-3818-4B17-8BE3-263F6B27F143}" srcId="{9403049A-E0F8-4946-AF25-219477948F7E}" destId="{565BEE05-74C4-491D-A1B8-E71DEED8A641}" srcOrd="3" destOrd="0" parTransId="{77D984C3-265D-4B3B-B25B-85939F5235FA}" sibTransId="{1444292C-7375-481C-9C58-0C87FA4188B3}"/>
    <dgm:cxn modelId="{EE3C54C0-B120-4F31-BED8-CB71DE32A6EA}" srcId="{9403049A-E0F8-4946-AF25-219477948F7E}" destId="{62071173-B8B8-4F86-9A6C-C99D8ED7864A}" srcOrd="1" destOrd="0" parTransId="{097FB40C-BF5B-4C08-A192-F17AF30B006C}" sibTransId="{9F32214F-D951-419E-BE0F-114B2679CD93}"/>
    <dgm:cxn modelId="{B76D1370-3D9D-43D7-A6A0-D7585E7A00B9}" type="presOf" srcId="{62071173-B8B8-4F86-9A6C-C99D8ED7864A}" destId="{9C32AB72-75C9-4D8C-BF9C-8DC336BD8980}" srcOrd="0" destOrd="0" presId="urn:microsoft.com/office/officeart/2005/8/layout/hierarchy1"/>
    <dgm:cxn modelId="{20457B73-DFAE-44A7-8162-0CB4F16FF570}" type="presOf" srcId="{A083F1B2-2363-411B-93BA-1EB518EE5EB4}" destId="{85A9578D-C0A9-4716-879C-ECCC3D2041C3}" srcOrd="0" destOrd="0" presId="urn:microsoft.com/office/officeart/2005/8/layout/hierarchy1"/>
    <dgm:cxn modelId="{95648380-03D1-4A94-9B14-E3D6D68EF105}" srcId="{A083F1B2-2363-411B-93BA-1EB518EE5EB4}" destId="{170C10AA-40AC-416E-AF36-27E4FE510741}" srcOrd="0" destOrd="0" parTransId="{4BEC74DA-1E6A-4023-99C0-09181F891840}" sibTransId="{53A256AA-BC60-40B2-B2C9-90650D838DAD}"/>
    <dgm:cxn modelId="{7EFA5C7E-D142-4B5E-A297-579C51695D35}" srcId="{170C10AA-40AC-416E-AF36-27E4FE510741}" destId="{61CDA7BB-AD74-4C5E-9898-A0BA44A7F4BC}" srcOrd="0" destOrd="0" parTransId="{391C7723-D8E1-465B-B438-2D4299E40098}" sibTransId="{48468577-1FF0-447B-BBD0-2C970061199D}"/>
    <dgm:cxn modelId="{C4BE84D1-1B33-4C28-A20C-E36168C61415}" type="presOf" srcId="{CA6AC77D-1AFA-4C1A-BFEA-1200E907C8CA}" destId="{489B3254-610A-4820-BF58-DE507F5F48AA}" srcOrd="0" destOrd="0" presId="urn:microsoft.com/office/officeart/2005/8/layout/hierarchy1"/>
    <dgm:cxn modelId="{4C6AB175-0AA0-46D3-AB1F-C5C302F40E9B}" srcId="{E0DC3F5D-9D54-40EC-9485-A4B63A0AA0B5}" destId="{3BFA0E27-4BCE-42E3-8764-8D47A2DDC005}" srcOrd="0" destOrd="0" parTransId="{CA6AC77D-1AFA-4C1A-BFEA-1200E907C8CA}" sibTransId="{C9A0F05A-3692-43B1-AE11-83D9F91D9E7F}"/>
    <dgm:cxn modelId="{E80B796D-40A3-4E56-863D-E92CB9F6FA80}" type="presParOf" srcId="{85A9578D-C0A9-4716-879C-ECCC3D2041C3}" destId="{EF21DFDF-F2AB-4481-8DA3-D934D080B45D}" srcOrd="0" destOrd="0" presId="urn:microsoft.com/office/officeart/2005/8/layout/hierarchy1"/>
    <dgm:cxn modelId="{7B1B4593-0C0F-4D75-AE65-C0C3B8397B64}" type="presParOf" srcId="{EF21DFDF-F2AB-4481-8DA3-D934D080B45D}" destId="{527A370B-FB53-4F48-88DB-527E00BD490E}" srcOrd="0" destOrd="0" presId="urn:microsoft.com/office/officeart/2005/8/layout/hierarchy1"/>
    <dgm:cxn modelId="{46A414E6-5EC8-4B3B-912C-06680D780A30}" type="presParOf" srcId="{527A370B-FB53-4F48-88DB-527E00BD490E}" destId="{C6B99688-78A9-4A62-A3A8-0ACB2E78EF87}" srcOrd="0" destOrd="0" presId="urn:microsoft.com/office/officeart/2005/8/layout/hierarchy1"/>
    <dgm:cxn modelId="{C953B978-F5F7-409D-859E-F7EC4EFF3870}" type="presParOf" srcId="{527A370B-FB53-4F48-88DB-527E00BD490E}" destId="{638316F4-26A6-4C4E-8A26-51BA7B0A5DF6}" srcOrd="1" destOrd="0" presId="urn:microsoft.com/office/officeart/2005/8/layout/hierarchy1"/>
    <dgm:cxn modelId="{BB11EAB1-A93C-4B0E-B0E4-D059F0F75E6F}" type="presParOf" srcId="{EF21DFDF-F2AB-4481-8DA3-D934D080B45D}" destId="{81EB1665-1630-45C7-B6F1-390D9D7BDF75}" srcOrd="1" destOrd="0" presId="urn:microsoft.com/office/officeart/2005/8/layout/hierarchy1"/>
    <dgm:cxn modelId="{C4EE1462-CA56-4BDF-AE98-FEC1D58DF7CA}" type="presParOf" srcId="{81EB1665-1630-45C7-B6F1-390D9D7BDF75}" destId="{56FCC6C9-E0B6-44CC-991B-804B15727607}" srcOrd="0" destOrd="0" presId="urn:microsoft.com/office/officeart/2005/8/layout/hierarchy1"/>
    <dgm:cxn modelId="{1D67BAD5-1038-4C81-96B5-D3443A5FAD79}" type="presParOf" srcId="{81EB1665-1630-45C7-B6F1-390D9D7BDF75}" destId="{C21C1BA5-C685-4938-9D38-B9325B715F40}" srcOrd="1" destOrd="0" presId="urn:microsoft.com/office/officeart/2005/8/layout/hierarchy1"/>
    <dgm:cxn modelId="{EA00B773-03AC-492B-A518-23B26737A11A}" type="presParOf" srcId="{C21C1BA5-C685-4938-9D38-B9325B715F40}" destId="{581774E6-8DB8-4D1A-9369-CA2250796580}" srcOrd="0" destOrd="0" presId="urn:microsoft.com/office/officeart/2005/8/layout/hierarchy1"/>
    <dgm:cxn modelId="{CA4A0A59-0A7E-4D91-8B3B-24A581122025}" type="presParOf" srcId="{581774E6-8DB8-4D1A-9369-CA2250796580}" destId="{199714DF-A094-478D-83C7-203B7AE1DFC0}" srcOrd="0" destOrd="0" presId="urn:microsoft.com/office/officeart/2005/8/layout/hierarchy1"/>
    <dgm:cxn modelId="{5D503445-558F-4549-B67C-E992F9120AAE}" type="presParOf" srcId="{581774E6-8DB8-4D1A-9369-CA2250796580}" destId="{7F156CD6-0104-4679-A8B7-F21D145F0229}" srcOrd="1" destOrd="0" presId="urn:microsoft.com/office/officeart/2005/8/layout/hierarchy1"/>
    <dgm:cxn modelId="{442477FD-4184-4AEA-8847-7E1C38A38994}" type="presParOf" srcId="{C21C1BA5-C685-4938-9D38-B9325B715F40}" destId="{22CD0F4C-2B5F-456F-84B4-911DC276F940}" srcOrd="1" destOrd="0" presId="urn:microsoft.com/office/officeart/2005/8/layout/hierarchy1"/>
    <dgm:cxn modelId="{F38668B6-2050-4965-9B6F-9B2FDFE319C9}" type="presParOf" srcId="{22CD0F4C-2B5F-456F-84B4-911DC276F940}" destId="{DE4BE0D0-4C44-4378-8D78-9BCA1B50C3E3}" srcOrd="0" destOrd="0" presId="urn:microsoft.com/office/officeart/2005/8/layout/hierarchy1"/>
    <dgm:cxn modelId="{94C33282-E3D8-4105-809B-1140DB73CB5C}" type="presParOf" srcId="{22CD0F4C-2B5F-456F-84B4-911DC276F940}" destId="{DA2AA5F9-C559-41CE-AE7A-7AC36AEDE2A6}" srcOrd="1" destOrd="0" presId="urn:microsoft.com/office/officeart/2005/8/layout/hierarchy1"/>
    <dgm:cxn modelId="{32EED894-62D6-4853-8DFA-718438316E45}" type="presParOf" srcId="{DA2AA5F9-C559-41CE-AE7A-7AC36AEDE2A6}" destId="{9780DD75-F7EC-4395-BB54-5E6B40FE82A5}" srcOrd="0" destOrd="0" presId="urn:microsoft.com/office/officeart/2005/8/layout/hierarchy1"/>
    <dgm:cxn modelId="{D9362FA5-5B86-40D4-BFB2-FEFBB4660633}" type="presParOf" srcId="{9780DD75-F7EC-4395-BB54-5E6B40FE82A5}" destId="{2BC97E8D-E699-462D-B56E-50E900BFE51A}" srcOrd="0" destOrd="0" presId="urn:microsoft.com/office/officeart/2005/8/layout/hierarchy1"/>
    <dgm:cxn modelId="{24ADADA2-6ECF-4B21-AE35-1452F5B109CF}" type="presParOf" srcId="{9780DD75-F7EC-4395-BB54-5E6B40FE82A5}" destId="{5FCD6514-E806-4FEF-BD5A-5E64279C2D3F}" srcOrd="1" destOrd="0" presId="urn:microsoft.com/office/officeart/2005/8/layout/hierarchy1"/>
    <dgm:cxn modelId="{8B9E99B4-D40E-400F-93D0-FAFCD50D6A53}" type="presParOf" srcId="{DA2AA5F9-C559-41CE-AE7A-7AC36AEDE2A6}" destId="{F70304BE-B2A0-4C29-91F9-4FF352E05699}" srcOrd="1" destOrd="0" presId="urn:microsoft.com/office/officeart/2005/8/layout/hierarchy1"/>
    <dgm:cxn modelId="{DE0F34E5-0DFD-488B-ABC8-55F53535F26E}" type="presParOf" srcId="{F70304BE-B2A0-4C29-91F9-4FF352E05699}" destId="{4D164EAC-CDBB-423B-BA0B-E6BF0C790D8D}" srcOrd="0" destOrd="0" presId="urn:microsoft.com/office/officeart/2005/8/layout/hierarchy1"/>
    <dgm:cxn modelId="{993C24F0-AFA1-460D-B399-46865B59F34C}" type="presParOf" srcId="{F70304BE-B2A0-4C29-91F9-4FF352E05699}" destId="{C91F3505-6E4A-430F-8EE9-D96DE803C8CE}" srcOrd="1" destOrd="0" presId="urn:microsoft.com/office/officeart/2005/8/layout/hierarchy1"/>
    <dgm:cxn modelId="{FF8FFF9A-FC93-4474-AE85-C1CB660A6CF9}" type="presParOf" srcId="{C91F3505-6E4A-430F-8EE9-D96DE803C8CE}" destId="{717D8D36-E203-4D50-BFB2-86356FFC4EBA}" srcOrd="0" destOrd="0" presId="urn:microsoft.com/office/officeart/2005/8/layout/hierarchy1"/>
    <dgm:cxn modelId="{83682569-B217-4BF0-B89D-69588302B86B}" type="presParOf" srcId="{717D8D36-E203-4D50-BFB2-86356FFC4EBA}" destId="{5975F293-FCD1-45F0-90C9-6C846AA90AAA}" srcOrd="0" destOrd="0" presId="urn:microsoft.com/office/officeart/2005/8/layout/hierarchy1"/>
    <dgm:cxn modelId="{3566A376-5209-443D-962A-8E9D1AC4F01A}" type="presParOf" srcId="{717D8D36-E203-4D50-BFB2-86356FFC4EBA}" destId="{E4BB78D2-266B-4FCA-A1D7-85FDC2DB9398}" srcOrd="1" destOrd="0" presId="urn:microsoft.com/office/officeart/2005/8/layout/hierarchy1"/>
    <dgm:cxn modelId="{100A320C-E853-42D4-AFBE-391BCF966639}" type="presParOf" srcId="{C91F3505-6E4A-430F-8EE9-D96DE803C8CE}" destId="{A01CB888-4653-4F5C-891F-1A493A33F6E6}" srcOrd="1" destOrd="0" presId="urn:microsoft.com/office/officeart/2005/8/layout/hierarchy1"/>
    <dgm:cxn modelId="{05E2553A-849A-4FD2-A6C1-2427BFCE2EAF}" type="presParOf" srcId="{A01CB888-4653-4F5C-891F-1A493A33F6E6}" destId="{489B3254-610A-4820-BF58-DE507F5F48AA}" srcOrd="0" destOrd="0" presId="urn:microsoft.com/office/officeart/2005/8/layout/hierarchy1"/>
    <dgm:cxn modelId="{634C4D28-7452-41E0-A760-B3D2EF84D5AA}" type="presParOf" srcId="{A01CB888-4653-4F5C-891F-1A493A33F6E6}" destId="{6ED84759-3C68-4672-B257-54D344863C0F}" srcOrd="1" destOrd="0" presId="urn:microsoft.com/office/officeart/2005/8/layout/hierarchy1"/>
    <dgm:cxn modelId="{A94BBE95-2DB1-4BF7-8CFD-AB9053CA634D}" type="presParOf" srcId="{6ED84759-3C68-4672-B257-54D344863C0F}" destId="{567A6B94-E7F7-4B88-A487-B97C2EB3DBB8}" srcOrd="0" destOrd="0" presId="urn:microsoft.com/office/officeart/2005/8/layout/hierarchy1"/>
    <dgm:cxn modelId="{E8CC19AF-9E9B-4C1D-90B6-A4AD760D6F6A}" type="presParOf" srcId="{567A6B94-E7F7-4B88-A487-B97C2EB3DBB8}" destId="{15BBC3F2-680C-4CE4-81FD-59A9A40AF36A}" srcOrd="0" destOrd="0" presId="urn:microsoft.com/office/officeart/2005/8/layout/hierarchy1"/>
    <dgm:cxn modelId="{5308C5DC-2168-477C-BDF7-855669C16A23}" type="presParOf" srcId="{567A6B94-E7F7-4B88-A487-B97C2EB3DBB8}" destId="{E2DE95C2-AE11-4463-9B67-363B88360653}" srcOrd="1" destOrd="0" presId="urn:microsoft.com/office/officeart/2005/8/layout/hierarchy1"/>
    <dgm:cxn modelId="{2CEECED3-D381-47FB-8B8E-A1BA436A7DF1}" type="presParOf" srcId="{6ED84759-3C68-4672-B257-54D344863C0F}" destId="{AC6F3E56-204E-4CEC-BD7A-7CD655326666}" srcOrd="1" destOrd="0" presId="urn:microsoft.com/office/officeart/2005/8/layout/hierarchy1"/>
    <dgm:cxn modelId="{E8B2E995-7900-4030-98CD-DE1F8121350E}" type="presParOf" srcId="{F70304BE-B2A0-4C29-91F9-4FF352E05699}" destId="{2EFCC7DB-65ED-4403-B5E2-D7220034AB4B}" srcOrd="2" destOrd="0" presId="urn:microsoft.com/office/officeart/2005/8/layout/hierarchy1"/>
    <dgm:cxn modelId="{D3D0F651-1CDB-4AF4-BFF7-46FB45AA7B55}" type="presParOf" srcId="{F70304BE-B2A0-4C29-91F9-4FF352E05699}" destId="{7D46DD7D-4054-445F-A3EC-867590823470}" srcOrd="3" destOrd="0" presId="urn:microsoft.com/office/officeart/2005/8/layout/hierarchy1"/>
    <dgm:cxn modelId="{FA9F5C8D-4D43-4E34-9746-624631C491F6}" type="presParOf" srcId="{7D46DD7D-4054-445F-A3EC-867590823470}" destId="{2DA71A8B-D6BA-4DB9-9E66-8A467B7DAE98}" srcOrd="0" destOrd="0" presId="urn:microsoft.com/office/officeart/2005/8/layout/hierarchy1"/>
    <dgm:cxn modelId="{603A3443-7484-461E-A736-93BE5933DA3F}" type="presParOf" srcId="{2DA71A8B-D6BA-4DB9-9E66-8A467B7DAE98}" destId="{73B7CB5C-1E25-4201-A6F6-8A6C26F656C9}" srcOrd="0" destOrd="0" presId="urn:microsoft.com/office/officeart/2005/8/layout/hierarchy1"/>
    <dgm:cxn modelId="{A432FE0B-AE87-421D-9220-0FFB21DFD6F3}" type="presParOf" srcId="{2DA71A8B-D6BA-4DB9-9E66-8A467B7DAE98}" destId="{9C32AB72-75C9-4D8C-BF9C-8DC336BD8980}" srcOrd="1" destOrd="0" presId="urn:microsoft.com/office/officeart/2005/8/layout/hierarchy1"/>
    <dgm:cxn modelId="{605EE94A-689D-4DDD-AD05-E737B5BCFBB8}" type="presParOf" srcId="{7D46DD7D-4054-445F-A3EC-867590823470}" destId="{A3CA2939-2DC3-4B8A-80C6-CA47A5F7B270}" srcOrd="1" destOrd="0" presId="urn:microsoft.com/office/officeart/2005/8/layout/hierarchy1"/>
    <dgm:cxn modelId="{97EF72F4-FE56-4C4B-BBC7-8CB5FA327957}" type="presParOf" srcId="{F70304BE-B2A0-4C29-91F9-4FF352E05699}" destId="{F3ADDC4E-6D57-4449-B764-E239EFC30F9B}" srcOrd="4" destOrd="0" presId="urn:microsoft.com/office/officeart/2005/8/layout/hierarchy1"/>
    <dgm:cxn modelId="{63603A4B-F927-454B-9911-67D6938681C1}" type="presParOf" srcId="{F70304BE-B2A0-4C29-91F9-4FF352E05699}" destId="{22FECC96-D98E-4D54-9E57-126F27F7E6B3}" srcOrd="5" destOrd="0" presId="urn:microsoft.com/office/officeart/2005/8/layout/hierarchy1"/>
    <dgm:cxn modelId="{579AD9D6-5B30-4339-B9FF-C785F28C3169}" type="presParOf" srcId="{22FECC96-D98E-4D54-9E57-126F27F7E6B3}" destId="{8B49F9D9-5A1C-4B46-8A0F-D2C2E0E50C4E}" srcOrd="0" destOrd="0" presId="urn:microsoft.com/office/officeart/2005/8/layout/hierarchy1"/>
    <dgm:cxn modelId="{4B5A968E-6196-436A-A600-EFBBDA43A980}" type="presParOf" srcId="{8B49F9D9-5A1C-4B46-8A0F-D2C2E0E50C4E}" destId="{FACC548A-8814-4C62-9433-83F92A159FC8}" srcOrd="0" destOrd="0" presId="urn:microsoft.com/office/officeart/2005/8/layout/hierarchy1"/>
    <dgm:cxn modelId="{A43A8D69-70C4-4E59-BA6B-0CD57F3EAD38}" type="presParOf" srcId="{8B49F9D9-5A1C-4B46-8A0F-D2C2E0E50C4E}" destId="{B8F82FF5-4778-4FC5-9B8E-81AD1DD6BC18}" srcOrd="1" destOrd="0" presId="urn:microsoft.com/office/officeart/2005/8/layout/hierarchy1"/>
    <dgm:cxn modelId="{6B4819CE-F7FD-49FD-A0B9-31B75109C8E1}" type="presParOf" srcId="{22FECC96-D98E-4D54-9E57-126F27F7E6B3}" destId="{9F2A15E3-8887-436C-99C7-64BBD2179888}" srcOrd="1" destOrd="0" presId="urn:microsoft.com/office/officeart/2005/8/layout/hierarchy1"/>
    <dgm:cxn modelId="{6C3BBB9E-26CB-4206-A400-19F325E145DD}" type="presParOf" srcId="{F70304BE-B2A0-4C29-91F9-4FF352E05699}" destId="{7071DE66-40FE-45BD-9FC3-59308750C80B}" srcOrd="6" destOrd="0" presId="urn:microsoft.com/office/officeart/2005/8/layout/hierarchy1"/>
    <dgm:cxn modelId="{244B3260-F13E-411D-BABC-3EF142B83BB4}" type="presParOf" srcId="{F70304BE-B2A0-4C29-91F9-4FF352E05699}" destId="{712DF308-235D-449A-9C94-A96C8CD723EC}" srcOrd="7" destOrd="0" presId="urn:microsoft.com/office/officeart/2005/8/layout/hierarchy1"/>
    <dgm:cxn modelId="{D52A1FF9-17E3-4049-A52F-EFB2CE555893}" type="presParOf" srcId="{712DF308-235D-449A-9C94-A96C8CD723EC}" destId="{8664DE7D-87AE-4C0A-BF92-5E6CF52BFD41}" srcOrd="0" destOrd="0" presId="urn:microsoft.com/office/officeart/2005/8/layout/hierarchy1"/>
    <dgm:cxn modelId="{AB3CFF41-BACD-49C9-9DFE-233B9971F938}" type="presParOf" srcId="{8664DE7D-87AE-4C0A-BF92-5E6CF52BFD41}" destId="{9A8DEC48-4CBB-419A-A107-254315DAB3AF}" srcOrd="0" destOrd="0" presId="urn:microsoft.com/office/officeart/2005/8/layout/hierarchy1"/>
    <dgm:cxn modelId="{1E2C1E27-EB6B-44C9-9655-E60B0E31CABF}" type="presParOf" srcId="{8664DE7D-87AE-4C0A-BF92-5E6CF52BFD41}" destId="{C7EACA51-C90E-4477-A2C2-FFB5FCEFBB17}" srcOrd="1" destOrd="0" presId="urn:microsoft.com/office/officeart/2005/8/layout/hierarchy1"/>
    <dgm:cxn modelId="{FAE00945-F5C7-4BF9-8985-2138FCB1A701}" type="presParOf" srcId="{712DF308-235D-449A-9C94-A96C8CD723EC}" destId="{FBAD11A7-DD0A-49D4-8469-BBB8B1DC0F6A}" srcOrd="1" destOrd="0" presId="urn:microsoft.com/office/officeart/2005/8/layout/hierarchy1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71DE66-40FE-45BD-9FC3-59308750C80B}">
      <dsp:nvSpPr>
        <dsp:cNvPr id="0" name=""/>
        <dsp:cNvSpPr/>
      </dsp:nvSpPr>
      <dsp:spPr>
        <a:xfrm>
          <a:off x="1576474" y="2921356"/>
          <a:ext cx="4461295" cy="297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708"/>
              </a:lnTo>
              <a:lnTo>
                <a:pt x="4461295" y="202708"/>
              </a:lnTo>
              <a:lnTo>
                <a:pt x="4461295" y="297457"/>
              </a:lnTo>
            </a:path>
          </a:pathLst>
        </a:custGeom>
        <a:noFill/>
        <a:ln w="25400" cap="flat" cmpd="sng" algn="ctr">
          <a:solidFill>
            <a:srgbClr val="EE1E4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ADDC4E-6D57-4449-B764-E239EFC30F9B}">
      <dsp:nvSpPr>
        <dsp:cNvPr id="0" name=""/>
        <dsp:cNvSpPr/>
      </dsp:nvSpPr>
      <dsp:spPr>
        <a:xfrm>
          <a:off x="1576474" y="2921356"/>
          <a:ext cx="2629896" cy="297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708"/>
              </a:lnTo>
              <a:lnTo>
                <a:pt x="2629896" y="202708"/>
              </a:lnTo>
              <a:lnTo>
                <a:pt x="2629896" y="297457"/>
              </a:lnTo>
            </a:path>
          </a:pathLst>
        </a:custGeom>
        <a:noFill/>
        <a:ln w="25400" cap="flat" cmpd="sng" algn="ctr">
          <a:solidFill>
            <a:srgbClr val="EE1E4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CC7DB-65ED-4403-B5E2-D7220034AB4B}">
      <dsp:nvSpPr>
        <dsp:cNvPr id="0" name=""/>
        <dsp:cNvSpPr/>
      </dsp:nvSpPr>
      <dsp:spPr>
        <a:xfrm>
          <a:off x="1576474" y="2921356"/>
          <a:ext cx="890086" cy="297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708"/>
              </a:lnTo>
              <a:lnTo>
                <a:pt x="890086" y="202708"/>
              </a:lnTo>
              <a:lnTo>
                <a:pt x="890086" y="297457"/>
              </a:lnTo>
            </a:path>
          </a:pathLst>
        </a:custGeom>
        <a:noFill/>
        <a:ln w="25400" cap="flat" cmpd="sng" algn="ctr">
          <a:solidFill>
            <a:srgbClr val="EE1E4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9B3254-610A-4820-BF58-DE507F5F48AA}">
      <dsp:nvSpPr>
        <dsp:cNvPr id="0" name=""/>
        <dsp:cNvSpPr/>
      </dsp:nvSpPr>
      <dsp:spPr>
        <a:xfrm>
          <a:off x="687715" y="3868278"/>
          <a:ext cx="91440" cy="2974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7457"/>
              </a:lnTo>
            </a:path>
          </a:pathLst>
        </a:custGeom>
        <a:noFill/>
        <a:ln w="25400" cap="flat" cmpd="sng" algn="ctr">
          <a:solidFill>
            <a:srgbClr val="EE1E4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164EAC-CDBB-423B-BA0B-E6BF0C790D8D}">
      <dsp:nvSpPr>
        <dsp:cNvPr id="0" name=""/>
        <dsp:cNvSpPr/>
      </dsp:nvSpPr>
      <dsp:spPr>
        <a:xfrm>
          <a:off x="733435" y="2921356"/>
          <a:ext cx="843038" cy="297457"/>
        </a:xfrm>
        <a:custGeom>
          <a:avLst/>
          <a:gdLst/>
          <a:ahLst/>
          <a:cxnLst/>
          <a:rect l="0" t="0" r="0" b="0"/>
          <a:pathLst>
            <a:path>
              <a:moveTo>
                <a:pt x="843038" y="0"/>
              </a:moveTo>
              <a:lnTo>
                <a:pt x="843038" y="202708"/>
              </a:lnTo>
              <a:lnTo>
                <a:pt x="0" y="202708"/>
              </a:lnTo>
              <a:lnTo>
                <a:pt x="0" y="297457"/>
              </a:lnTo>
            </a:path>
          </a:pathLst>
        </a:custGeom>
        <a:noFill/>
        <a:ln w="25400" cap="flat" cmpd="sng" algn="ctr">
          <a:solidFill>
            <a:srgbClr val="EE1E4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4BE0D0-4C44-4378-8D78-9BCA1B50C3E3}">
      <dsp:nvSpPr>
        <dsp:cNvPr id="0" name=""/>
        <dsp:cNvSpPr/>
      </dsp:nvSpPr>
      <dsp:spPr>
        <a:xfrm>
          <a:off x="1530754" y="1974433"/>
          <a:ext cx="91440" cy="2974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7457"/>
              </a:lnTo>
            </a:path>
          </a:pathLst>
        </a:custGeom>
        <a:noFill/>
        <a:ln w="25400" cap="flat" cmpd="sng" algn="ctr">
          <a:solidFill>
            <a:srgbClr val="EE1E4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CC6C9-E0B6-44CC-991B-804B15727607}">
      <dsp:nvSpPr>
        <dsp:cNvPr id="0" name=""/>
        <dsp:cNvSpPr/>
      </dsp:nvSpPr>
      <dsp:spPr>
        <a:xfrm>
          <a:off x="1530754" y="1027511"/>
          <a:ext cx="91440" cy="2974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7457"/>
              </a:lnTo>
            </a:path>
          </a:pathLst>
        </a:custGeom>
        <a:noFill/>
        <a:ln w="25400" cap="flat" cmpd="sng" algn="ctr">
          <a:solidFill>
            <a:srgbClr val="EE1E4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99688-78A9-4A62-A3A8-0ACB2E78EF87}">
      <dsp:nvSpPr>
        <dsp:cNvPr id="0" name=""/>
        <dsp:cNvSpPr/>
      </dsp:nvSpPr>
      <dsp:spPr>
        <a:xfrm>
          <a:off x="386778" y="378047"/>
          <a:ext cx="2379391" cy="649464"/>
        </a:xfrm>
        <a:prstGeom prst="roundRect">
          <a:avLst>
            <a:gd name="adj" fmla="val 10000"/>
          </a:avLst>
        </a:prstGeom>
        <a:solidFill>
          <a:srgbClr val="CD573F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38316F4-26A6-4C4E-8A26-51BA7B0A5DF6}">
      <dsp:nvSpPr>
        <dsp:cNvPr id="0" name=""/>
        <dsp:cNvSpPr/>
      </dsp:nvSpPr>
      <dsp:spPr>
        <a:xfrm>
          <a:off x="500420" y="486007"/>
          <a:ext cx="2379391" cy="649464"/>
        </a:xfrm>
        <a:prstGeom prst="roundRect">
          <a:avLst>
            <a:gd name="adj" fmla="val 10000"/>
          </a:avLst>
        </a:prstGeom>
        <a:solidFill>
          <a:schemeClr val="tx1">
            <a:alpha val="90000"/>
          </a:schemeClr>
        </a:solidFill>
        <a:ln w="28575" cap="flat" cmpd="sng" algn="ctr">
          <a:solidFill>
            <a:srgbClr val="EE1E4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bg1"/>
              </a:solidFill>
            </a:rPr>
            <a:t>CONSTITUIÇÃO FEDERAL (1988)</a:t>
          </a:r>
          <a:endParaRPr lang="pt-BR" sz="1500" b="1" kern="1200" dirty="0">
            <a:solidFill>
              <a:schemeClr val="bg1"/>
            </a:solidFill>
          </a:endParaRPr>
        </a:p>
      </dsp:txBody>
      <dsp:txXfrm>
        <a:off x="500420" y="486007"/>
        <a:ext cx="2379391" cy="649464"/>
      </dsp:txXfrm>
    </dsp:sp>
    <dsp:sp modelId="{199714DF-A094-478D-83C7-203B7AE1DFC0}">
      <dsp:nvSpPr>
        <dsp:cNvPr id="0" name=""/>
        <dsp:cNvSpPr/>
      </dsp:nvSpPr>
      <dsp:spPr>
        <a:xfrm>
          <a:off x="350771" y="1324969"/>
          <a:ext cx="2451404" cy="649464"/>
        </a:xfrm>
        <a:prstGeom prst="roundRect">
          <a:avLst>
            <a:gd name="adj" fmla="val 10000"/>
          </a:avLst>
        </a:prstGeom>
        <a:solidFill>
          <a:srgbClr val="CD573F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156CD6-0104-4679-A8B7-F21D145F0229}">
      <dsp:nvSpPr>
        <dsp:cNvPr id="0" name=""/>
        <dsp:cNvSpPr/>
      </dsp:nvSpPr>
      <dsp:spPr>
        <a:xfrm>
          <a:off x="464413" y="1432929"/>
          <a:ext cx="2451404" cy="649464"/>
        </a:xfrm>
        <a:prstGeom prst="roundRect">
          <a:avLst>
            <a:gd name="adj" fmla="val 10000"/>
          </a:avLst>
        </a:prstGeom>
        <a:solidFill>
          <a:schemeClr val="tx1">
            <a:alpha val="90000"/>
          </a:schemeClr>
        </a:solidFill>
        <a:ln w="28575" cap="flat" cmpd="sng" algn="ctr">
          <a:solidFill>
            <a:srgbClr val="EE1E4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bg1"/>
              </a:solidFill>
            </a:rPr>
            <a:t>ESTATUTO DA CIDADE</a:t>
          </a:r>
          <a:endParaRPr lang="pt-BR" sz="1500" b="1" kern="1200" dirty="0">
            <a:solidFill>
              <a:schemeClr val="bg1"/>
            </a:solidFill>
          </a:endParaRPr>
        </a:p>
      </dsp:txBody>
      <dsp:txXfrm>
        <a:off x="464413" y="1432929"/>
        <a:ext cx="2451404" cy="649464"/>
      </dsp:txXfrm>
    </dsp:sp>
    <dsp:sp modelId="{2BC97E8D-E699-462D-B56E-50E900BFE51A}">
      <dsp:nvSpPr>
        <dsp:cNvPr id="0" name=""/>
        <dsp:cNvSpPr/>
      </dsp:nvSpPr>
      <dsp:spPr>
        <a:xfrm>
          <a:off x="386778" y="2271891"/>
          <a:ext cx="2379391" cy="649464"/>
        </a:xfrm>
        <a:prstGeom prst="roundRect">
          <a:avLst>
            <a:gd name="adj" fmla="val 10000"/>
          </a:avLst>
        </a:prstGeom>
        <a:solidFill>
          <a:srgbClr val="CD573F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CD6514-E806-4FEF-BD5A-5E64279C2D3F}">
      <dsp:nvSpPr>
        <dsp:cNvPr id="0" name=""/>
        <dsp:cNvSpPr/>
      </dsp:nvSpPr>
      <dsp:spPr>
        <a:xfrm>
          <a:off x="500420" y="2379851"/>
          <a:ext cx="2379391" cy="649464"/>
        </a:xfrm>
        <a:prstGeom prst="roundRect">
          <a:avLst>
            <a:gd name="adj" fmla="val 10000"/>
          </a:avLst>
        </a:prstGeom>
        <a:solidFill>
          <a:schemeClr val="tx1">
            <a:alpha val="90000"/>
          </a:schemeClr>
        </a:solidFill>
        <a:ln w="28575" cap="flat" cmpd="sng" algn="ctr">
          <a:solidFill>
            <a:srgbClr val="EE1E4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bg1"/>
              </a:solidFill>
            </a:rPr>
            <a:t>PLANO DIRETOR</a:t>
          </a:r>
          <a:endParaRPr lang="pt-BR" sz="1500" b="1" kern="1200" dirty="0">
            <a:solidFill>
              <a:schemeClr val="bg1"/>
            </a:solidFill>
          </a:endParaRPr>
        </a:p>
      </dsp:txBody>
      <dsp:txXfrm>
        <a:off x="500420" y="2379851"/>
        <a:ext cx="2379391" cy="649464"/>
      </dsp:txXfrm>
    </dsp:sp>
    <dsp:sp modelId="{5975F293-FCD1-45F0-90C9-6C846AA90AAA}">
      <dsp:nvSpPr>
        <dsp:cNvPr id="0" name=""/>
        <dsp:cNvSpPr/>
      </dsp:nvSpPr>
      <dsp:spPr>
        <a:xfrm>
          <a:off x="2686" y="3218814"/>
          <a:ext cx="1461498" cy="649464"/>
        </a:xfrm>
        <a:prstGeom prst="roundRect">
          <a:avLst>
            <a:gd name="adj" fmla="val 10000"/>
          </a:avLst>
        </a:prstGeom>
        <a:solidFill>
          <a:srgbClr val="CD573F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4BB78D2-266B-4FCA-A1D7-85FDC2DB9398}">
      <dsp:nvSpPr>
        <dsp:cNvPr id="0" name=""/>
        <dsp:cNvSpPr/>
      </dsp:nvSpPr>
      <dsp:spPr>
        <a:xfrm>
          <a:off x="116328" y="3326774"/>
          <a:ext cx="1461498" cy="649464"/>
        </a:xfrm>
        <a:prstGeom prst="roundRect">
          <a:avLst>
            <a:gd name="adj" fmla="val 10000"/>
          </a:avLst>
        </a:prstGeom>
        <a:solidFill>
          <a:schemeClr val="tx1">
            <a:alpha val="90000"/>
          </a:schemeClr>
        </a:solidFill>
        <a:ln w="28575" cap="flat" cmpd="sng" algn="ctr">
          <a:solidFill>
            <a:srgbClr val="EE1E4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bg1"/>
              </a:solidFill>
            </a:rPr>
            <a:t>PLANOS REGIONAIS</a:t>
          </a:r>
          <a:endParaRPr lang="pt-BR" sz="1500" b="1" kern="1200" dirty="0">
            <a:solidFill>
              <a:schemeClr val="bg1"/>
            </a:solidFill>
          </a:endParaRPr>
        </a:p>
      </dsp:txBody>
      <dsp:txXfrm>
        <a:off x="116328" y="3326774"/>
        <a:ext cx="1461498" cy="649464"/>
      </dsp:txXfrm>
    </dsp:sp>
    <dsp:sp modelId="{15BBC3F2-680C-4CE4-81FD-59A9A40AF36A}">
      <dsp:nvSpPr>
        <dsp:cNvPr id="0" name=""/>
        <dsp:cNvSpPr/>
      </dsp:nvSpPr>
      <dsp:spPr>
        <a:xfrm>
          <a:off x="222046" y="4165736"/>
          <a:ext cx="1022778" cy="649464"/>
        </a:xfrm>
        <a:prstGeom prst="roundRect">
          <a:avLst>
            <a:gd name="adj" fmla="val 10000"/>
          </a:avLst>
        </a:prstGeom>
        <a:solidFill>
          <a:srgbClr val="CD573F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2DE95C2-AE11-4463-9B67-363B88360653}">
      <dsp:nvSpPr>
        <dsp:cNvPr id="0" name=""/>
        <dsp:cNvSpPr/>
      </dsp:nvSpPr>
      <dsp:spPr>
        <a:xfrm>
          <a:off x="335688" y="4273696"/>
          <a:ext cx="1022778" cy="649464"/>
        </a:xfrm>
        <a:prstGeom prst="roundRect">
          <a:avLst>
            <a:gd name="adj" fmla="val 10000"/>
          </a:avLst>
        </a:prstGeom>
        <a:solidFill>
          <a:schemeClr val="tx1">
            <a:alpha val="90000"/>
          </a:schemeClr>
        </a:solidFill>
        <a:ln w="28575" cap="flat" cmpd="sng" algn="ctr">
          <a:solidFill>
            <a:srgbClr val="EE1E4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bg1"/>
              </a:solidFill>
            </a:rPr>
            <a:t>PLANOS DE BAIRRO</a:t>
          </a:r>
          <a:endParaRPr lang="pt-BR" sz="1500" b="1" kern="1200" dirty="0">
            <a:solidFill>
              <a:schemeClr val="bg1"/>
            </a:solidFill>
          </a:endParaRPr>
        </a:p>
      </dsp:txBody>
      <dsp:txXfrm>
        <a:off x="335688" y="4273696"/>
        <a:ext cx="1022778" cy="649464"/>
      </dsp:txXfrm>
    </dsp:sp>
    <dsp:sp modelId="{73B7CB5C-1E25-4201-A6F6-8A6C26F656C9}">
      <dsp:nvSpPr>
        <dsp:cNvPr id="0" name=""/>
        <dsp:cNvSpPr/>
      </dsp:nvSpPr>
      <dsp:spPr>
        <a:xfrm>
          <a:off x="1691469" y="3218814"/>
          <a:ext cx="1550183" cy="745389"/>
        </a:xfrm>
        <a:prstGeom prst="roundRect">
          <a:avLst>
            <a:gd name="adj" fmla="val 10000"/>
          </a:avLst>
        </a:prstGeom>
        <a:solidFill>
          <a:srgbClr val="CD573F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C32AB72-75C9-4D8C-BF9C-8DC336BD8980}">
      <dsp:nvSpPr>
        <dsp:cNvPr id="0" name=""/>
        <dsp:cNvSpPr/>
      </dsp:nvSpPr>
      <dsp:spPr>
        <a:xfrm>
          <a:off x="1805111" y="3326774"/>
          <a:ext cx="1550183" cy="745389"/>
        </a:xfrm>
        <a:prstGeom prst="roundRect">
          <a:avLst>
            <a:gd name="adj" fmla="val 10000"/>
          </a:avLst>
        </a:prstGeom>
        <a:solidFill>
          <a:schemeClr val="tx1">
            <a:alpha val="90000"/>
          </a:schemeClr>
        </a:solidFill>
        <a:ln w="28575" cap="flat" cmpd="sng" algn="ctr">
          <a:solidFill>
            <a:srgbClr val="EE1E4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bg1"/>
              </a:solidFill>
            </a:rPr>
            <a:t>PLANO MUNICIPAL DE HABITAÇÃO</a:t>
          </a:r>
          <a:endParaRPr lang="pt-BR" sz="1500" b="1" kern="1200" dirty="0">
            <a:solidFill>
              <a:schemeClr val="bg1"/>
            </a:solidFill>
          </a:endParaRPr>
        </a:p>
      </dsp:txBody>
      <dsp:txXfrm>
        <a:off x="1805111" y="3326774"/>
        <a:ext cx="1550183" cy="745389"/>
      </dsp:txXfrm>
    </dsp:sp>
    <dsp:sp modelId="{FACC548A-8814-4C62-9433-83F92A159FC8}">
      <dsp:nvSpPr>
        <dsp:cNvPr id="0" name=""/>
        <dsp:cNvSpPr/>
      </dsp:nvSpPr>
      <dsp:spPr>
        <a:xfrm>
          <a:off x="3468937" y="3218814"/>
          <a:ext cx="1474866" cy="939242"/>
        </a:xfrm>
        <a:prstGeom prst="roundRect">
          <a:avLst>
            <a:gd name="adj" fmla="val 10000"/>
          </a:avLst>
        </a:prstGeom>
        <a:solidFill>
          <a:srgbClr val="CD573F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8F82FF5-4778-4FC5-9B8E-81AD1DD6BC18}">
      <dsp:nvSpPr>
        <dsp:cNvPr id="0" name=""/>
        <dsp:cNvSpPr/>
      </dsp:nvSpPr>
      <dsp:spPr>
        <a:xfrm>
          <a:off x="3582579" y="3326774"/>
          <a:ext cx="1474866" cy="939242"/>
        </a:xfrm>
        <a:prstGeom prst="roundRect">
          <a:avLst>
            <a:gd name="adj" fmla="val 10000"/>
          </a:avLst>
        </a:prstGeom>
        <a:solidFill>
          <a:schemeClr val="tx1">
            <a:alpha val="90000"/>
          </a:schemeClr>
        </a:solidFill>
        <a:ln w="28575" cap="flat" cmpd="sng" algn="ctr">
          <a:solidFill>
            <a:srgbClr val="EE1E4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bg1"/>
              </a:solidFill>
            </a:rPr>
            <a:t>PLANO MUNICIPAL DE SANEAMENTO</a:t>
          </a:r>
          <a:endParaRPr lang="pt-BR" sz="1400" b="1" kern="1200" dirty="0">
            <a:solidFill>
              <a:schemeClr val="bg1"/>
            </a:solidFill>
          </a:endParaRPr>
        </a:p>
      </dsp:txBody>
      <dsp:txXfrm>
        <a:off x="3582579" y="3326774"/>
        <a:ext cx="1474866" cy="939242"/>
      </dsp:txXfrm>
    </dsp:sp>
    <dsp:sp modelId="{9A8DEC48-4CBB-419A-A107-254315DAB3AF}">
      <dsp:nvSpPr>
        <dsp:cNvPr id="0" name=""/>
        <dsp:cNvSpPr/>
      </dsp:nvSpPr>
      <dsp:spPr>
        <a:xfrm>
          <a:off x="5171087" y="3218814"/>
          <a:ext cx="1733363" cy="649464"/>
        </a:xfrm>
        <a:prstGeom prst="roundRect">
          <a:avLst>
            <a:gd name="adj" fmla="val 10000"/>
          </a:avLst>
        </a:prstGeom>
        <a:solidFill>
          <a:srgbClr val="CD573F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7EACA51-C90E-4477-A2C2-FFB5FCEFBB17}">
      <dsp:nvSpPr>
        <dsp:cNvPr id="0" name=""/>
        <dsp:cNvSpPr/>
      </dsp:nvSpPr>
      <dsp:spPr>
        <a:xfrm>
          <a:off x="5284730" y="3326774"/>
          <a:ext cx="1733363" cy="649464"/>
        </a:xfrm>
        <a:prstGeom prst="roundRect">
          <a:avLst>
            <a:gd name="adj" fmla="val 10000"/>
          </a:avLst>
        </a:prstGeom>
        <a:solidFill>
          <a:schemeClr val="tx1">
            <a:alpha val="90000"/>
          </a:schemeClr>
        </a:solidFill>
        <a:ln w="28575" cap="flat" cmpd="sng" algn="ctr">
          <a:solidFill>
            <a:srgbClr val="EE1E4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bg1"/>
              </a:solidFill>
            </a:rPr>
            <a:t>PLANO DE MOBILIDADE</a:t>
          </a:r>
          <a:endParaRPr lang="pt-BR" sz="1500" b="1" kern="1200" dirty="0">
            <a:solidFill>
              <a:schemeClr val="bg1"/>
            </a:solidFill>
          </a:endParaRPr>
        </a:p>
      </dsp:txBody>
      <dsp:txXfrm>
        <a:off x="5284730" y="3326774"/>
        <a:ext cx="1733363" cy="649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  <a:ext uri="{FAA26D3D-D897-4be2-8F04-BA451C77F1D7}"/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 smtClean="0"/>
              <a:t>Clique para editar os estilos do texto mestre</a:t>
            </a:r>
          </a:p>
          <a:p>
            <a:pPr lvl="1"/>
            <a:r>
              <a:rPr lang="pt-BR" altLang="pt-BR" noProof="0" smtClean="0"/>
              <a:t>Segundo nível</a:t>
            </a:r>
          </a:p>
          <a:p>
            <a:pPr lvl="2"/>
            <a:r>
              <a:rPr lang="pt-BR" altLang="pt-BR" noProof="0" smtClean="0"/>
              <a:t>Terceiro nível</a:t>
            </a:r>
          </a:p>
          <a:p>
            <a:pPr lvl="3"/>
            <a:r>
              <a:rPr lang="pt-BR" altLang="pt-BR" noProof="0" smtClean="0"/>
              <a:t>Quarto nível</a:t>
            </a:r>
          </a:p>
          <a:p>
            <a:pPr lvl="4"/>
            <a:r>
              <a:rPr lang="pt-BR" altLang="pt-BR" noProof="0" smtClean="0"/>
              <a:t>Quinto nível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1DB7D94-DA29-415C-96FE-E9A6FB707A9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1507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t-BR" altLang="pt-BR" smtClean="0">
                <a:ea typeface="ＭＳ Ｐゴシック" pitchFamily="34" charset="-128"/>
                <a:cs typeface="ＭＳ Ｐゴシック" pitchFamily="34" charset="-128"/>
              </a:rPr>
              <a:t>Organograma hierárquico Marco regulatório/ PD</a:t>
            </a:r>
          </a:p>
        </p:txBody>
      </p:sp>
      <p:sp>
        <p:nvSpPr>
          <p:cNvPr id="2150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7C7EBA0-A6D2-49E5-9E99-355D86FFF37D}" type="slidenum">
              <a:rPr lang="pt-BR" altLang="pt-BR" smtClean="0">
                <a:cs typeface="Arial" charset="0"/>
              </a:rPr>
              <a:pPr/>
              <a:t>2</a:t>
            </a:fld>
            <a:endParaRPr lang="pt-BR" altLang="pt-BR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65EC3-5477-4E50-A08C-14082D5E830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3D912-569A-4AC7-89AB-8C972B46CAD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0F92C-BE81-4E09-8DD8-7F8DD1EF48F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24A81-52BD-48D5-A5E9-1D85CF46676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1AB00-98FA-4BE5-8F5A-038861F5F9C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B8081-9E29-48F1-BC9D-99A15A5A52D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20A41-EAA0-4E3D-9E5D-775DF6877C8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A7DF5-9F1F-4EF6-96AE-88988CD0F6D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F66BF-3486-4754-BE70-A3D6B4AB37B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BC52A-7F52-4CE4-8A1D-20354A26070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7B47C-36B0-46F4-8C04-8D85215FFBA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311A2AC-31FF-420D-AB4C-A390BD9DE93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iaticidades.com.br/" TargetMode="External"/><Relationship Id="rId2" Type="http://schemas.openxmlformats.org/officeDocument/2006/relationships/hyperlink" Target="http://www.cebrap.org.b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edesocialbelavista.com.br/" TargetMode="External"/><Relationship Id="rId4" Type="http://schemas.openxmlformats.org/officeDocument/2006/relationships/hyperlink" Target="http://www.vilamundo.org.b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14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Banners_Palco_150x350-01"/>
          <p:cNvPicPr>
            <a:picLocks noChangeAspect="1" noChangeArrowheads="1"/>
          </p:cNvPicPr>
          <p:nvPr/>
        </p:nvPicPr>
        <p:blipFill>
          <a:blip r:embed="rId2" cstate="print"/>
          <a:srcRect l="14722" t="40964" r="16644" b="32091"/>
          <a:stretch>
            <a:fillRect/>
          </a:stretch>
        </p:blipFill>
        <p:spPr bwMode="auto">
          <a:xfrm>
            <a:off x="2519363" y="908050"/>
            <a:ext cx="4068762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CaixaDeTexto 3"/>
          <p:cNvSpPr txBox="1">
            <a:spLocks noChangeArrowheads="1"/>
          </p:cNvSpPr>
          <p:nvPr/>
        </p:nvSpPr>
        <p:spPr bwMode="auto">
          <a:xfrm>
            <a:off x="576263" y="5373688"/>
            <a:ext cx="835183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b="1">
                <a:solidFill>
                  <a:srgbClr val="FFFFFF"/>
                </a:solidFill>
              </a:rPr>
              <a:t>Edilson Mineiro. Advogado.</a:t>
            </a:r>
          </a:p>
          <a:p>
            <a:r>
              <a:rPr lang="pt-BR" altLang="pt-BR" b="1">
                <a:solidFill>
                  <a:srgbClr val="FFFFFF"/>
                </a:solidFill>
              </a:rPr>
              <a:t>Assessor Jurídico do Movimento dos Trabalhadores Sem Terra Leste 1</a:t>
            </a:r>
          </a:p>
          <a:p>
            <a:r>
              <a:rPr lang="pt-BR" altLang="pt-BR" b="1">
                <a:solidFill>
                  <a:srgbClr val="FFFFFF"/>
                </a:solidFill>
              </a:rPr>
              <a:t>emineiro@uol.com.br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pt-BR" sz="4000" dirty="0" smtClean="0">
                <a:solidFill>
                  <a:srgbClr val="FF0000"/>
                </a:solidFill>
              </a:rPr>
              <a:t>Plano de bairro no novo PDE</a:t>
            </a:r>
            <a:endParaRPr lang="pt-BR" sz="40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pt-BR" sz="2800" dirty="0" smtClean="0"/>
              <a:t>Os </a:t>
            </a:r>
            <a:r>
              <a:rPr lang="pt-BR" sz="2800" dirty="0"/>
              <a:t>Planos de Bairro integram o Sistema de Planejamento do Município, subordinando-se às diretrizes definidas nesta lei, na Lei de Uso e Ocupação do Solo e nos Planos Regionais das Subprefeituras. </a:t>
            </a:r>
          </a:p>
          <a:p>
            <a:pPr marL="0" indent="0">
              <a:buFontTx/>
              <a:buNone/>
              <a:defRPr/>
            </a:pPr>
            <a:endParaRPr lang="pt-BR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pt-BR" dirty="0" smtClean="0">
                <a:solidFill>
                  <a:srgbClr val="FF0000"/>
                </a:solidFill>
              </a:rPr>
              <a:t>Iniciativa popular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Os Planos de Bairro poderão ser elaborados pelas associações de representantes de moradores ou pelas Subprefeituras, com a participação dos Conselhos Participativos Municipais e acompanhamento do Legislativo e do </a:t>
            </a:r>
            <a:r>
              <a:rPr lang="pt-BR" b="1" dirty="0" smtClean="0">
                <a:solidFill>
                  <a:srgbClr val="FF0000"/>
                </a:solidFill>
              </a:rPr>
              <a:t>Núcleo de Planejamento de cada Subprefeitura. </a:t>
            </a:r>
          </a:p>
          <a:p>
            <a:pPr>
              <a:defRPr/>
            </a:pPr>
            <a:endParaRPr lang="pt-BR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pt-BR" dirty="0" smtClean="0">
                <a:solidFill>
                  <a:srgbClr val="FF0000"/>
                </a:solidFill>
              </a:rPr>
              <a:t>Quem paga?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1800" y="1557338"/>
            <a:ext cx="8229600" cy="45259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pt-BR" dirty="0" smtClean="0"/>
              <a:t>A Prefeitura deverá fomentar a elaboração de Planos de Bairro na cidade, a fim de fortalecer o planejamento e controle social local e promover melhorias urbanísticas, ambientais, paisagísticas e habitacionais na escala local por meio de ações, investimentos e intervenções previamente programadas. </a:t>
            </a:r>
            <a:endParaRPr lang="pt-BR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pt-BR" dirty="0" smtClean="0">
                <a:solidFill>
                  <a:srgbClr val="FF0000"/>
                </a:solidFill>
              </a:rPr>
              <a:t>Qual a abrangência?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pt-BR" sz="2800" dirty="0" smtClean="0"/>
              <a:t>Os Planos de Bairro deverão ser elaborados a partir de subdivisões compatíveis com os setores censitários e, quando agregados, com as áreas dos distritos municipais instituídos pela Lei nº 11.220, de 1992. </a:t>
            </a:r>
          </a:p>
          <a:p>
            <a:pPr marL="0" indent="0">
              <a:buFontTx/>
              <a:buNone/>
              <a:defRPr/>
            </a:pPr>
            <a:endParaRPr lang="pt-BR" sz="2800" dirty="0" smtClean="0"/>
          </a:p>
          <a:p>
            <a:pPr marL="0" indent="0">
              <a:buFontTx/>
              <a:buNone/>
              <a:defRPr/>
            </a:pPr>
            <a:r>
              <a:rPr lang="pt-BR" sz="2800" dirty="0" smtClean="0"/>
              <a:t>A cidade de São Paulo possui 13.200 setores censitários e 96 distritos geográficos.</a:t>
            </a:r>
            <a:endParaRPr lang="pt-BR" sz="2800" dirty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pt-BR" dirty="0" smtClean="0">
                <a:solidFill>
                  <a:srgbClr val="FF0000"/>
                </a:solidFill>
              </a:rPr>
              <a:t>O plano de bairro não é uma lei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Os Planos de Bairro serão aprovados pelos Conselhos de Representantes das Subprefeituras ou, até a instituição destes, pelos Conselhos Participativos Municipais e debatidos pelo CMPU. 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pt-BR" sz="4000" dirty="0" smtClean="0">
                <a:solidFill>
                  <a:srgbClr val="FF0000"/>
                </a:solidFill>
              </a:rPr>
              <a:t>Exceto nas questões que mexem com o direito de propriedade</a:t>
            </a:r>
            <a:endParaRPr lang="pt-BR" sz="40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9974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pt-BR" sz="2800" dirty="0" smtClean="0"/>
              <a:t>Após a aprovação do Plano de Bairro, as matérias que dependam de aprovação legislativa nele contidas, </a:t>
            </a:r>
            <a:r>
              <a:rPr lang="pt-BR" sz="2800" b="1" i="1" dirty="0" smtClean="0"/>
              <a:t>tais como uso e ocupação do solo, alinhamento viário, criação de ZEIS, ZEPEC e ZEPAM</a:t>
            </a:r>
            <a:r>
              <a:rPr lang="pt-BR" sz="2800" dirty="0" smtClean="0"/>
              <a:t>, dentre outras, deverão ser objeto de lei específica, podendo as demais propostas serem implementadas pelo Poder Público, com o acompanhamento do respectivo Conselho Participativo. </a:t>
            </a:r>
          </a:p>
          <a:p>
            <a:pPr>
              <a:defRPr/>
            </a:pPr>
            <a:endParaRPr lang="pt-BR" dirty="0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pt-BR" dirty="0" smtClean="0">
                <a:solidFill>
                  <a:srgbClr val="FF0000"/>
                </a:solidFill>
              </a:rPr>
              <a:t>Conteúdo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t-BR" sz="2800" dirty="0" smtClean="0"/>
              <a:t>Diretrizes gerais de planejamento: identificação de demandas locais, pesquisas de campo junto aos moradores, análises de dados secundários, análises de estudos existentes, etc. </a:t>
            </a:r>
          </a:p>
          <a:p>
            <a:pPr>
              <a:defRPr/>
            </a:pPr>
            <a:endParaRPr lang="pt-BR" sz="2800" b="1" dirty="0" smtClean="0"/>
          </a:p>
          <a:p>
            <a:pPr>
              <a:defRPr/>
            </a:pPr>
            <a:r>
              <a:rPr lang="pt-BR" sz="2800" dirty="0" smtClean="0"/>
              <a:t>Objetivos compatíveis com o sistema de planejamento nas demais escalas.</a:t>
            </a:r>
            <a:endParaRPr lang="pt-BR" sz="2800" dirty="0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pt-BR" dirty="0" smtClean="0">
                <a:solidFill>
                  <a:srgbClr val="FF0000"/>
                </a:solidFill>
              </a:rPr>
              <a:t>Exemplos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pt-BR" sz="2000" b="1" dirty="0" smtClean="0"/>
              <a:t>- </a:t>
            </a:r>
            <a:r>
              <a:rPr lang="pt-BR" sz="2000" dirty="0" smtClean="0"/>
              <a:t>articular as questões locais com as questões estruturais da cidade; </a:t>
            </a:r>
          </a:p>
          <a:p>
            <a:pPr>
              <a:buFontTx/>
              <a:buChar char="-"/>
              <a:defRPr/>
            </a:pPr>
            <a:r>
              <a:rPr lang="pt-BR" sz="2000" dirty="0" smtClean="0"/>
              <a:t>fortalecer a economia local e estimular as oportunidades de trabalho;</a:t>
            </a:r>
          </a:p>
          <a:p>
            <a:pPr>
              <a:buFontTx/>
              <a:buChar char="-"/>
              <a:defRPr/>
            </a:pPr>
            <a:r>
              <a:rPr lang="pt-BR" sz="2000" dirty="0" smtClean="0"/>
              <a:t>estabelecer diretrizes para a implantação de mobiliário urbano; </a:t>
            </a:r>
          </a:p>
          <a:p>
            <a:pPr>
              <a:buFontTx/>
              <a:buChar char="-"/>
              <a:defRPr/>
            </a:pPr>
            <a:r>
              <a:rPr lang="pt-BR" sz="2000" dirty="0" smtClean="0"/>
              <a:t>levantar as necessidades locais por equipamentos públicos, sociais e de lazer; </a:t>
            </a:r>
          </a:p>
          <a:p>
            <a:pPr marL="0" indent="0">
              <a:buFontTx/>
              <a:buNone/>
              <a:defRPr/>
            </a:pPr>
            <a:r>
              <a:rPr lang="pt-BR" sz="2000" b="1" dirty="0" smtClean="0"/>
              <a:t>- </a:t>
            </a:r>
            <a:r>
              <a:rPr lang="pt-BR" sz="2000" dirty="0" smtClean="0"/>
              <a:t>identificar as manifestações artísticas e culturais, a fim de fomentar a preservação da memória dos bairros, as identidades culturais e geográficas, bem como apoiar a preservação do patrimônio imaterial; </a:t>
            </a:r>
          </a:p>
          <a:p>
            <a:pPr marL="0" indent="0">
              <a:buFontTx/>
              <a:buNone/>
              <a:defRPr/>
            </a:pPr>
            <a:r>
              <a:rPr lang="pt-BR" sz="2000" b="1" dirty="0" smtClean="0"/>
              <a:t>- </a:t>
            </a:r>
            <a:r>
              <a:rPr lang="pt-BR" sz="2000" dirty="0" smtClean="0"/>
              <a:t>identificar o patrimônio ambiental local, propondo estratégias para sua conservação. 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Para saber mais: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>
                <a:hlinkClick r:id="rId2"/>
              </a:rPr>
              <a:t>www.cebrap.org.br</a:t>
            </a:r>
            <a:endParaRPr lang="pt-BR" dirty="0" smtClean="0"/>
          </a:p>
          <a:p>
            <a:pPr>
              <a:defRPr/>
            </a:pPr>
            <a:r>
              <a:rPr lang="pt-BR" dirty="0" smtClean="0">
                <a:hlinkClick r:id="rId3"/>
              </a:rPr>
              <a:t>www.criaticidades.com.br</a:t>
            </a:r>
            <a:endParaRPr lang="pt-BR" dirty="0" smtClean="0"/>
          </a:p>
          <a:p>
            <a:pPr>
              <a:defRPr/>
            </a:pPr>
            <a:r>
              <a:rPr lang="pt-BR" dirty="0" smtClean="0">
                <a:hlinkClick r:id="rId4"/>
              </a:rPr>
              <a:t>www.vilamundo.org.br/</a:t>
            </a:r>
            <a:endParaRPr lang="pt-BR" dirty="0" smtClean="0"/>
          </a:p>
          <a:p>
            <a:pPr>
              <a:defRPr/>
            </a:pPr>
            <a:r>
              <a:rPr lang="pt-BR" dirty="0" smtClean="0">
                <a:hlinkClick r:id="rId5"/>
              </a:rPr>
              <a:t>http://www.redesocialbelavista.com.br</a:t>
            </a:r>
            <a:endParaRPr lang="pt-BR" dirty="0" smtClean="0"/>
          </a:p>
          <a:p>
            <a:pPr marL="0" indent="0">
              <a:buFontTx/>
              <a:buNone/>
              <a:defRPr/>
            </a:pPr>
            <a:endParaRPr lang="pt-BR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863588" y="1196752"/>
          <a:ext cx="7020780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75" name="CaixaDeTexto 1"/>
          <p:cNvSpPr txBox="1">
            <a:spLocks noChangeArrowheads="1"/>
          </p:cNvSpPr>
          <p:nvPr/>
        </p:nvSpPr>
        <p:spPr bwMode="auto">
          <a:xfrm>
            <a:off x="792163" y="441325"/>
            <a:ext cx="75961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2400" b="1"/>
              <a:t>Sistema Municipal de Planejamento Urbano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5913"/>
            <a:ext cx="9144000" cy="622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pt-BR" dirty="0" smtClean="0">
                <a:solidFill>
                  <a:srgbClr val="FF0000"/>
                </a:solidFill>
              </a:rPr>
              <a:t>O que são subprefeituras?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pt-BR" sz="2800" dirty="0" smtClean="0"/>
              <a:t>São órgãos da Administração Direta, serão instaladas em áreas administrativas de limites territoriais estabelecidos em função de parâmetros e indicadores socioeconômicos.</a:t>
            </a:r>
          </a:p>
          <a:p>
            <a:pPr marL="0" indent="0">
              <a:buFontTx/>
              <a:buNone/>
              <a:defRPr/>
            </a:pPr>
            <a:endParaRPr lang="pt-BR" sz="2800" dirty="0" smtClean="0"/>
          </a:p>
          <a:p>
            <a:pPr marL="0" indent="0">
              <a:buFontTx/>
              <a:buNone/>
              <a:defRPr/>
            </a:pPr>
            <a:r>
              <a:rPr lang="pt-BR" sz="2800" dirty="0" smtClean="0"/>
              <a:t>A cidade de São Paulo possui 32 subprefeituras ( Lei Municipal nº 13.399/2002).</a:t>
            </a:r>
            <a:endParaRPr lang="pt-BR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7772400" cy="1108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pt-BR" dirty="0" smtClean="0">
                <a:solidFill>
                  <a:srgbClr val="FF0000"/>
                </a:solidFill>
              </a:rPr>
              <a:t>O que é bairro?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pt-BR" sz="2800" dirty="0" smtClean="0"/>
              <a:t>É </a:t>
            </a:r>
            <a:r>
              <a:rPr lang="pt-BR" sz="2800" dirty="0"/>
              <a:t>a designação dada a cada uma das partes em que se divide a cidade. É a área delimitada pela municipalidade para a setorização de seu território, com fins </a:t>
            </a:r>
            <a:r>
              <a:rPr lang="pt-BR" sz="2800" dirty="0" smtClean="0"/>
              <a:t>administrativos e </a:t>
            </a:r>
            <a:r>
              <a:rPr lang="pt-BR" sz="2800" dirty="0"/>
              <a:t>de </a:t>
            </a:r>
            <a:r>
              <a:rPr lang="pt-BR" sz="2800" b="1" i="1" dirty="0" smtClean="0"/>
              <a:t>planejamento </a:t>
            </a:r>
            <a:r>
              <a:rPr lang="pt-BR" sz="2800" b="1" i="1" dirty="0"/>
              <a:t>local</a:t>
            </a:r>
            <a:r>
              <a:rPr lang="pt-BR" sz="2800" b="1" i="1" dirty="0" smtClean="0"/>
              <a:t>.</a:t>
            </a:r>
          </a:p>
          <a:p>
            <a:pPr marL="0" indent="0">
              <a:buFontTx/>
              <a:buNone/>
              <a:defRPr/>
            </a:pPr>
            <a:endParaRPr lang="pt-BR" dirty="0" smtClean="0"/>
          </a:p>
          <a:p>
            <a:pPr marL="0" indent="0">
              <a:buFontTx/>
              <a:buNone/>
              <a:defRPr/>
            </a:pPr>
            <a:r>
              <a:rPr lang="pt-BR" sz="2800" dirty="0" smtClean="0"/>
              <a:t>Na cidade de São Paulo a menor divisão geográfica é a do distrito (Lei municipal nº 11.220/92)</a:t>
            </a:r>
            <a:endParaRPr lang="pt-BR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05538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pt-BR" dirty="0" smtClean="0">
                <a:solidFill>
                  <a:srgbClr val="FF0000"/>
                </a:solidFill>
              </a:rPr>
              <a:t>A cidade invisível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t-BR" sz="2400" dirty="0" smtClean="0"/>
              <a:t>Cerca de 900 mil famílias não tem documento do imóvel onde reside. Na cidade de São Paulo, cerca de 2,4 milhões de pessoas, sequer tem direito a um CEP.</a:t>
            </a:r>
          </a:p>
          <a:p>
            <a:pPr>
              <a:defRPr/>
            </a:pPr>
            <a:endParaRPr lang="pt-BR" sz="2400" dirty="0" smtClean="0"/>
          </a:p>
          <a:p>
            <a:pPr>
              <a:defRPr/>
            </a:pPr>
            <a:r>
              <a:rPr lang="pt-BR" sz="2400" dirty="0" smtClean="0"/>
              <a:t>A </a:t>
            </a:r>
            <a:r>
              <a:rPr lang="pt-BR" sz="2400" dirty="0"/>
              <a:t>verdadeira integração deste vasto tecido urbano autoconstruído requer uma abordagem global, integrando a </a:t>
            </a:r>
            <a:r>
              <a:rPr lang="pt-BR" sz="2400" b="1" i="1" dirty="0">
                <a:solidFill>
                  <a:srgbClr val="FF0000"/>
                </a:solidFill>
              </a:rPr>
              <a:t>regularização administrativa </a:t>
            </a:r>
            <a:r>
              <a:rPr lang="pt-BR" sz="2400" dirty="0"/>
              <a:t>– casas numeradas, em ruas com nome oficializado junto à prefeitura – </a:t>
            </a:r>
            <a:r>
              <a:rPr lang="pt-BR" sz="2400" b="1" i="1" dirty="0">
                <a:solidFill>
                  <a:srgbClr val="FF0000"/>
                </a:solidFill>
              </a:rPr>
              <a:t>com a regularização urbanística e ambiental,</a:t>
            </a:r>
            <a:r>
              <a:rPr lang="pt-BR" sz="2400" b="1" i="1" dirty="0"/>
              <a:t> </a:t>
            </a:r>
            <a:r>
              <a:rPr lang="pt-BR" sz="2400" dirty="0"/>
              <a:t>melhorando os equipamentos públicos e a infraestrutura do local</a:t>
            </a:r>
            <a:r>
              <a:rPr lang="pt-BR" sz="2400" dirty="0" smtClean="0"/>
              <a:t>.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679</Words>
  <Application>Microsoft Office PowerPoint</Application>
  <PresentationFormat>Apresentação na tela (4:3)</PresentationFormat>
  <Paragraphs>56</Paragraphs>
  <Slides>18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1" baseType="lpstr">
      <vt:lpstr>Arial</vt:lpstr>
      <vt:lpstr>ＭＳ Ｐゴシック</vt:lpstr>
      <vt:lpstr>Design padrão</vt:lpstr>
      <vt:lpstr>Slide 1</vt:lpstr>
      <vt:lpstr>Slide 2</vt:lpstr>
      <vt:lpstr>Slide 3</vt:lpstr>
      <vt:lpstr>O que são subprefeituras?</vt:lpstr>
      <vt:lpstr>Slide 5</vt:lpstr>
      <vt:lpstr>O que é bairro?</vt:lpstr>
      <vt:lpstr>Slide 7</vt:lpstr>
      <vt:lpstr>A cidade invisível</vt:lpstr>
      <vt:lpstr>Slide 9</vt:lpstr>
      <vt:lpstr>Plano de bairro no novo PDE</vt:lpstr>
      <vt:lpstr>Iniciativa popular</vt:lpstr>
      <vt:lpstr>Quem paga?</vt:lpstr>
      <vt:lpstr>Qual a abrangência?</vt:lpstr>
      <vt:lpstr>O plano de bairro não é uma lei</vt:lpstr>
      <vt:lpstr>Exceto nas questões que mexem com o direito de propriedade</vt:lpstr>
      <vt:lpstr>Conteúdo</vt:lpstr>
      <vt:lpstr>Exemplos</vt:lpstr>
      <vt:lpstr>Para saber mais:</vt:lpstr>
    </vt:vector>
  </TitlesOfParts>
  <Company>PMSP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x037032</dc:creator>
  <cp:lastModifiedBy>Márcia</cp:lastModifiedBy>
  <cp:revision>137</cp:revision>
  <dcterms:created xsi:type="dcterms:W3CDTF">2014-07-29T22:30:24Z</dcterms:created>
  <dcterms:modified xsi:type="dcterms:W3CDTF">2015-04-27T22:25:51Z</dcterms:modified>
</cp:coreProperties>
</file>