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EFDD91-BD6E-4EE7-8E34-E04FF4438C8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D62213D-3BDA-404D-87EC-19225F5EF001}">
      <dgm:prSet phldrT="[Texto]" custT="1"/>
      <dgm:spPr/>
      <dgm:t>
        <a:bodyPr/>
        <a:lstStyle/>
        <a:p>
          <a:pPr rtl="0"/>
          <a:r>
            <a:rPr lang="pt-BR" sz="1800" dirty="0" smtClean="0"/>
            <a:t>Protocolado</a:t>
          </a:r>
          <a:endParaRPr lang="pt-BR" sz="1800" dirty="0"/>
        </a:p>
      </dgm:t>
    </dgm:pt>
    <dgm:pt modelId="{25AC7B9E-021E-45ED-BC9D-33D1FCA797C8}" type="parTrans" cxnId="{1D231137-7423-49EB-8313-35EA75BF17F8}">
      <dgm:prSet/>
      <dgm:spPr/>
      <dgm:t>
        <a:bodyPr/>
        <a:lstStyle/>
        <a:p>
          <a:endParaRPr lang="pt-BR"/>
        </a:p>
      </dgm:t>
    </dgm:pt>
    <dgm:pt modelId="{EF7E3990-500B-4F56-9712-D1E657B94FDF}" type="sibTrans" cxnId="{1D231137-7423-49EB-8313-35EA75BF17F8}">
      <dgm:prSet/>
      <dgm:spPr/>
      <dgm:t>
        <a:bodyPr/>
        <a:lstStyle/>
        <a:p>
          <a:endParaRPr lang="pt-BR"/>
        </a:p>
      </dgm:t>
    </dgm:pt>
    <dgm:pt modelId="{346BA961-1F5E-4F6D-B856-1869A5EFDD15}">
      <dgm:prSet phldrT="[Texto]" custT="1"/>
      <dgm:spPr/>
      <dgm:t>
        <a:bodyPr/>
        <a:lstStyle/>
        <a:p>
          <a:r>
            <a:rPr lang="pt-BR" sz="1800" dirty="0" smtClean="0"/>
            <a:t>Leitura</a:t>
          </a:r>
          <a:endParaRPr lang="pt-BR" sz="1800" dirty="0"/>
        </a:p>
      </dgm:t>
    </dgm:pt>
    <dgm:pt modelId="{55FA2D31-5649-4734-8468-9AB415D4F977}" type="parTrans" cxnId="{11C5362D-CE65-4246-8D8B-005652ABE417}">
      <dgm:prSet/>
      <dgm:spPr/>
      <dgm:t>
        <a:bodyPr/>
        <a:lstStyle/>
        <a:p>
          <a:endParaRPr lang="pt-BR"/>
        </a:p>
      </dgm:t>
    </dgm:pt>
    <dgm:pt modelId="{10C501C3-07C5-425E-881E-5CCBF0859C30}" type="sibTrans" cxnId="{11C5362D-CE65-4246-8D8B-005652ABE417}">
      <dgm:prSet/>
      <dgm:spPr/>
      <dgm:t>
        <a:bodyPr/>
        <a:lstStyle/>
        <a:p>
          <a:endParaRPr lang="pt-BR"/>
        </a:p>
      </dgm:t>
    </dgm:pt>
    <dgm:pt modelId="{84E74E72-1C5F-47A4-917E-503A83141826}">
      <dgm:prSet phldrT="[Texto]" custT="1"/>
      <dgm:spPr/>
      <dgm:t>
        <a:bodyPr/>
        <a:lstStyle/>
        <a:p>
          <a:r>
            <a:rPr lang="pt-BR" sz="1800" dirty="0" smtClean="0"/>
            <a:t>Comissões</a:t>
          </a:r>
        </a:p>
      </dgm:t>
    </dgm:pt>
    <dgm:pt modelId="{06263D1F-BCA2-45E0-A159-9088A281430E}" type="parTrans" cxnId="{3CFC2B60-5BBC-44BA-A8F1-D7D67AE73D55}">
      <dgm:prSet/>
      <dgm:spPr/>
      <dgm:t>
        <a:bodyPr/>
        <a:lstStyle/>
        <a:p>
          <a:endParaRPr lang="pt-BR"/>
        </a:p>
      </dgm:t>
    </dgm:pt>
    <dgm:pt modelId="{DD35F3EA-5CBD-4B13-BAC5-678C0D0D4EA0}" type="sibTrans" cxnId="{3CFC2B60-5BBC-44BA-A8F1-D7D67AE73D55}">
      <dgm:prSet/>
      <dgm:spPr/>
      <dgm:t>
        <a:bodyPr/>
        <a:lstStyle/>
        <a:p>
          <a:endParaRPr lang="pt-BR"/>
        </a:p>
      </dgm:t>
    </dgm:pt>
    <dgm:pt modelId="{AACE3BF0-2B28-4847-8F38-C9186C8CBCA7}">
      <dgm:prSet phldrT="[Texto]" custT="1"/>
      <dgm:spPr/>
      <dgm:t>
        <a:bodyPr/>
        <a:lstStyle/>
        <a:p>
          <a:r>
            <a:rPr lang="pt-BR" sz="1800" dirty="0" smtClean="0"/>
            <a:t>Procuradoria</a:t>
          </a:r>
          <a:endParaRPr lang="pt-BR" sz="1800" dirty="0"/>
        </a:p>
      </dgm:t>
    </dgm:pt>
    <dgm:pt modelId="{6E4CE43A-AB17-4C46-9CF8-F9663F7E376E}" type="parTrans" cxnId="{8F295FFB-E335-4DF2-9A2B-AC3216226952}">
      <dgm:prSet/>
      <dgm:spPr/>
      <dgm:t>
        <a:bodyPr/>
        <a:lstStyle/>
        <a:p>
          <a:endParaRPr lang="pt-BR"/>
        </a:p>
      </dgm:t>
    </dgm:pt>
    <dgm:pt modelId="{5B44E26F-66FA-4D08-AEA5-F4DE4D0DE702}" type="sibTrans" cxnId="{8F295FFB-E335-4DF2-9A2B-AC3216226952}">
      <dgm:prSet/>
      <dgm:spPr/>
      <dgm:t>
        <a:bodyPr/>
        <a:lstStyle/>
        <a:p>
          <a:endParaRPr lang="pt-BR"/>
        </a:p>
      </dgm:t>
    </dgm:pt>
    <dgm:pt modelId="{D6546ABF-1390-49EC-A3BA-16BF7F9980DB}">
      <dgm:prSet phldrT="[Texto]" custT="1"/>
      <dgm:spPr/>
      <dgm:t>
        <a:bodyPr/>
        <a:lstStyle/>
        <a:p>
          <a:r>
            <a:rPr lang="pt-BR" sz="1800" dirty="0" smtClean="0"/>
            <a:t>CCJ</a:t>
          </a:r>
          <a:endParaRPr lang="pt-BR" sz="1800" dirty="0"/>
        </a:p>
      </dgm:t>
    </dgm:pt>
    <dgm:pt modelId="{17919182-8AA3-47CA-9370-AD24634C6AF4}" type="parTrans" cxnId="{41387DA3-9910-4D2B-99F3-AFEE52BF85C9}">
      <dgm:prSet/>
      <dgm:spPr/>
      <dgm:t>
        <a:bodyPr/>
        <a:lstStyle/>
        <a:p>
          <a:endParaRPr lang="pt-BR"/>
        </a:p>
      </dgm:t>
    </dgm:pt>
    <dgm:pt modelId="{D46DE88A-7AAE-4E6B-A215-BEE8EC2E9484}" type="sibTrans" cxnId="{41387DA3-9910-4D2B-99F3-AFEE52BF85C9}">
      <dgm:prSet/>
      <dgm:spPr/>
      <dgm:t>
        <a:bodyPr/>
        <a:lstStyle/>
        <a:p>
          <a:endParaRPr lang="pt-BR"/>
        </a:p>
      </dgm:t>
    </dgm:pt>
    <dgm:pt modelId="{98FDD0A6-F113-4D1E-8AB3-A5AA74205410}">
      <dgm:prSet phldrT="[Texto]" custT="1"/>
      <dgm:spPr/>
      <dgm:t>
        <a:bodyPr/>
        <a:lstStyle/>
        <a:p>
          <a:r>
            <a:rPr lang="pt-BR" sz="1800" dirty="0" smtClean="0"/>
            <a:t>Pauta</a:t>
          </a:r>
        </a:p>
      </dgm:t>
    </dgm:pt>
    <dgm:pt modelId="{13087B15-F716-4AE3-9EFE-C5A708B6DB9C}" type="parTrans" cxnId="{8C8D9A02-B5B3-4DAA-BE5C-84856F9DEA6D}">
      <dgm:prSet/>
      <dgm:spPr/>
      <dgm:t>
        <a:bodyPr/>
        <a:lstStyle/>
        <a:p>
          <a:endParaRPr lang="pt-BR"/>
        </a:p>
      </dgm:t>
    </dgm:pt>
    <dgm:pt modelId="{A23E4E76-ABBA-4386-8B4D-7948A16DC84D}" type="sibTrans" cxnId="{8C8D9A02-B5B3-4DAA-BE5C-84856F9DEA6D}">
      <dgm:prSet/>
      <dgm:spPr/>
      <dgm:t>
        <a:bodyPr/>
        <a:lstStyle/>
        <a:p>
          <a:endParaRPr lang="pt-BR"/>
        </a:p>
      </dgm:t>
    </dgm:pt>
    <dgm:pt modelId="{C6DEE708-6E46-47DB-AAC1-22FE224088C4}">
      <dgm:prSet phldrT="[Texto]" custT="1"/>
      <dgm:spPr/>
      <dgm:t>
        <a:bodyPr/>
        <a:lstStyle/>
        <a:p>
          <a:r>
            <a:rPr lang="pt-BR" sz="1800" dirty="0" smtClean="0"/>
            <a:t>Plenário</a:t>
          </a:r>
        </a:p>
      </dgm:t>
    </dgm:pt>
    <dgm:pt modelId="{7DBE6D94-A24E-425B-B4AE-3860279AAAAA}" type="parTrans" cxnId="{44D1192B-C0AD-4E05-9327-C4CE3F3ECA99}">
      <dgm:prSet/>
      <dgm:spPr/>
      <dgm:t>
        <a:bodyPr/>
        <a:lstStyle/>
        <a:p>
          <a:endParaRPr lang="pt-BR"/>
        </a:p>
      </dgm:t>
    </dgm:pt>
    <dgm:pt modelId="{EABE9A2F-ED20-4B98-AD79-5F4307FD0702}" type="sibTrans" cxnId="{44D1192B-C0AD-4E05-9327-C4CE3F3ECA99}">
      <dgm:prSet/>
      <dgm:spPr/>
      <dgm:t>
        <a:bodyPr/>
        <a:lstStyle/>
        <a:p>
          <a:endParaRPr lang="pt-BR"/>
        </a:p>
      </dgm:t>
    </dgm:pt>
    <dgm:pt modelId="{227924DA-B534-40D1-B3F7-F23A743A1DC2}">
      <dgm:prSet phldrT="[Texto]" custT="1"/>
      <dgm:spPr/>
      <dgm:t>
        <a:bodyPr/>
        <a:lstStyle/>
        <a:p>
          <a:r>
            <a:rPr lang="pt-BR" sz="1800" dirty="0" smtClean="0"/>
            <a:t>Prefeitura</a:t>
          </a:r>
        </a:p>
      </dgm:t>
    </dgm:pt>
    <dgm:pt modelId="{59A164FB-79DB-4752-971C-F4DA344C879A}" type="parTrans" cxnId="{3BB8017D-FBA0-4C13-8FBB-FDCC3C576C24}">
      <dgm:prSet/>
      <dgm:spPr/>
      <dgm:t>
        <a:bodyPr/>
        <a:lstStyle/>
        <a:p>
          <a:endParaRPr lang="pt-BR"/>
        </a:p>
      </dgm:t>
    </dgm:pt>
    <dgm:pt modelId="{7924431F-D18D-4117-91F1-4BFE194803D4}" type="sibTrans" cxnId="{3BB8017D-FBA0-4C13-8FBB-FDCC3C576C24}">
      <dgm:prSet/>
      <dgm:spPr/>
      <dgm:t>
        <a:bodyPr/>
        <a:lstStyle/>
        <a:p>
          <a:endParaRPr lang="pt-BR"/>
        </a:p>
      </dgm:t>
    </dgm:pt>
    <dgm:pt modelId="{518349B8-E293-484E-95DB-311BB1E912A1}" type="pres">
      <dgm:prSet presAssocID="{C4EFDD91-BD6E-4EE7-8E34-E04FF4438C85}" presName="Name0" presStyleCnt="0">
        <dgm:presLayoutVars>
          <dgm:dir/>
          <dgm:resizeHandles val="exact"/>
        </dgm:presLayoutVars>
      </dgm:prSet>
      <dgm:spPr/>
    </dgm:pt>
    <dgm:pt modelId="{E741E0D6-0E7F-4A22-8A95-38F011A710B6}" type="pres">
      <dgm:prSet presAssocID="{2D62213D-3BDA-404D-87EC-19225F5EF001}" presName="node" presStyleLbl="node1" presStyleIdx="0" presStyleCnt="8" custScaleX="459694" custScaleY="121683" custLinFactY="-47958" custLinFactNeighborX="65430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B9B57EE-F70F-4925-9A2D-BDDDE63BA217}" type="pres">
      <dgm:prSet presAssocID="{EF7E3990-500B-4F56-9712-D1E657B94FDF}" presName="sibTrans" presStyleLbl="sibTrans2D1" presStyleIdx="0" presStyleCnt="7"/>
      <dgm:spPr/>
      <dgm:t>
        <a:bodyPr/>
        <a:lstStyle/>
        <a:p>
          <a:endParaRPr lang="pt-BR"/>
        </a:p>
      </dgm:t>
    </dgm:pt>
    <dgm:pt modelId="{D4E18409-278C-420A-9167-6E1E26911325}" type="pres">
      <dgm:prSet presAssocID="{EF7E3990-500B-4F56-9712-D1E657B94FDF}" presName="connectorText" presStyleLbl="sibTrans2D1" presStyleIdx="0" presStyleCnt="7"/>
      <dgm:spPr/>
      <dgm:t>
        <a:bodyPr/>
        <a:lstStyle/>
        <a:p>
          <a:endParaRPr lang="pt-BR"/>
        </a:p>
      </dgm:t>
    </dgm:pt>
    <dgm:pt modelId="{18B185F1-022A-4FFE-9D1A-CEDD2F6B22FF}" type="pres">
      <dgm:prSet presAssocID="{346BA961-1F5E-4F6D-B856-1869A5EFDD15}" presName="node" presStyleLbl="node1" presStyleIdx="1" presStyleCnt="8" custScaleX="290080" custScaleY="119145" custLinFactX="318337" custLinFactY="-52259" custLinFactNeighborX="400000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CB1021-0726-435F-B5CB-EC37D4235418}" type="pres">
      <dgm:prSet presAssocID="{10C501C3-07C5-425E-881E-5CCBF0859C30}" presName="sibTrans" presStyleLbl="sibTrans2D1" presStyleIdx="1" presStyleCnt="7"/>
      <dgm:spPr/>
      <dgm:t>
        <a:bodyPr/>
        <a:lstStyle/>
        <a:p>
          <a:endParaRPr lang="pt-BR"/>
        </a:p>
      </dgm:t>
    </dgm:pt>
    <dgm:pt modelId="{AB4E651B-19EB-46F4-B77B-1A2E3E27EA87}" type="pres">
      <dgm:prSet presAssocID="{10C501C3-07C5-425E-881E-5CCBF0859C30}" presName="connectorText" presStyleLbl="sibTrans2D1" presStyleIdx="1" presStyleCnt="7"/>
      <dgm:spPr/>
      <dgm:t>
        <a:bodyPr/>
        <a:lstStyle/>
        <a:p>
          <a:endParaRPr lang="pt-BR"/>
        </a:p>
      </dgm:t>
    </dgm:pt>
    <dgm:pt modelId="{E8D7C37D-E401-43D5-8F54-3754703F90D0}" type="pres">
      <dgm:prSet presAssocID="{AACE3BF0-2B28-4847-8F38-C9186C8CBCA7}" presName="node" presStyleLbl="node1" presStyleIdx="2" presStyleCnt="8" custScaleX="315208" custScaleY="125730" custLinFactX="600000" custLinFactY="-50575" custLinFactNeighborX="666340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A3DDA6-5290-4C54-A971-C74AF0B62509}" type="pres">
      <dgm:prSet presAssocID="{5B44E26F-66FA-4D08-AEA5-F4DE4D0DE702}" presName="sibTrans" presStyleLbl="sibTrans2D1" presStyleIdx="2" presStyleCnt="7"/>
      <dgm:spPr/>
      <dgm:t>
        <a:bodyPr/>
        <a:lstStyle/>
        <a:p>
          <a:endParaRPr lang="pt-BR"/>
        </a:p>
      </dgm:t>
    </dgm:pt>
    <dgm:pt modelId="{C7817C9F-67BA-4933-B20E-C4186D9DA296}" type="pres">
      <dgm:prSet presAssocID="{5B44E26F-66FA-4D08-AEA5-F4DE4D0DE702}" presName="connectorText" presStyleLbl="sibTrans2D1" presStyleIdx="2" presStyleCnt="7"/>
      <dgm:spPr/>
      <dgm:t>
        <a:bodyPr/>
        <a:lstStyle/>
        <a:p>
          <a:endParaRPr lang="pt-BR"/>
        </a:p>
      </dgm:t>
    </dgm:pt>
    <dgm:pt modelId="{4A893598-39CB-470F-8E78-2747D0C038EC}" type="pres">
      <dgm:prSet presAssocID="{D6546ABF-1390-49EC-A3BA-16BF7F9980DB}" presName="node" presStyleLbl="node1" presStyleIdx="3" presStyleCnt="8" custScaleX="254661" custScaleY="124056" custLinFactX="1100000" custLinFactY="-48746" custLinFactNeighborX="1194487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157251C-C0C4-4F6F-A432-41D6A1949927}" type="pres">
      <dgm:prSet presAssocID="{D46DE88A-7AAE-4E6B-A215-BEE8EC2E9484}" presName="sibTrans" presStyleLbl="sibTrans2D1" presStyleIdx="3" presStyleCnt="7" custAng="283479" custFlipVert="0" custScaleX="177310" custScaleY="153762" custLinFactNeighborX="1764" custLinFactNeighborY="-56043"/>
      <dgm:spPr/>
      <dgm:t>
        <a:bodyPr/>
        <a:lstStyle/>
        <a:p>
          <a:endParaRPr lang="pt-BR"/>
        </a:p>
      </dgm:t>
    </dgm:pt>
    <dgm:pt modelId="{13161635-28A0-4F41-A63A-41CA4AAC85D4}" type="pres">
      <dgm:prSet presAssocID="{D46DE88A-7AAE-4E6B-A215-BEE8EC2E9484}" presName="connectorText" presStyleLbl="sibTrans2D1" presStyleIdx="3" presStyleCnt="7"/>
      <dgm:spPr/>
      <dgm:t>
        <a:bodyPr/>
        <a:lstStyle/>
        <a:p>
          <a:endParaRPr lang="pt-BR"/>
        </a:p>
      </dgm:t>
    </dgm:pt>
    <dgm:pt modelId="{429531F0-0F44-454A-B1B0-1585CE7EBEB0}" type="pres">
      <dgm:prSet presAssocID="{84E74E72-1C5F-47A4-917E-503A83141826}" presName="node" presStyleLbl="node1" presStyleIdx="4" presStyleCnt="8" custScaleX="449929" custScaleY="110224" custLinFactX="-1000000" custLinFactY="92033" custLinFactNeighborX="-1070852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455E39E-35E0-409D-998B-F72CE6A0C7D6}" type="pres">
      <dgm:prSet presAssocID="{DD35F3EA-5CBD-4B13-BAC5-678C0D0D4EA0}" presName="sibTrans" presStyleLbl="sibTrans2D1" presStyleIdx="4" presStyleCnt="7"/>
      <dgm:spPr/>
      <dgm:t>
        <a:bodyPr/>
        <a:lstStyle/>
        <a:p>
          <a:endParaRPr lang="pt-BR"/>
        </a:p>
      </dgm:t>
    </dgm:pt>
    <dgm:pt modelId="{87A459A9-BD10-4CCE-833A-E5436CDBB5CE}" type="pres">
      <dgm:prSet presAssocID="{DD35F3EA-5CBD-4B13-BAC5-678C0D0D4EA0}" presName="connectorText" presStyleLbl="sibTrans2D1" presStyleIdx="4" presStyleCnt="7"/>
      <dgm:spPr/>
      <dgm:t>
        <a:bodyPr/>
        <a:lstStyle/>
        <a:p>
          <a:endParaRPr lang="pt-BR"/>
        </a:p>
      </dgm:t>
    </dgm:pt>
    <dgm:pt modelId="{1BFC1B92-2C39-4E06-84A3-0B671006B8F9}" type="pres">
      <dgm:prSet presAssocID="{98FDD0A6-F113-4D1E-8AB3-A5AA74205410}" presName="node" presStyleLbl="node1" presStyleIdx="5" presStyleCnt="8" custScaleX="263353" custScaleY="91871" custLinFactX="-680081" custLinFactY="96897" custLinFactNeighborX="-700000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D880E85-CACD-4F7C-9AE7-8C980C8434F6}" type="pres">
      <dgm:prSet presAssocID="{A23E4E76-ABBA-4386-8B4D-7948A16DC84D}" presName="sibTrans" presStyleLbl="sibTrans2D1" presStyleIdx="5" presStyleCnt="7"/>
      <dgm:spPr/>
      <dgm:t>
        <a:bodyPr/>
        <a:lstStyle/>
        <a:p>
          <a:endParaRPr lang="pt-BR"/>
        </a:p>
      </dgm:t>
    </dgm:pt>
    <dgm:pt modelId="{6B7C29D1-6F28-4D2F-8A58-6D451E068EA8}" type="pres">
      <dgm:prSet presAssocID="{A23E4E76-ABBA-4386-8B4D-7948A16DC84D}" presName="connectorText" presStyleLbl="sibTrans2D1" presStyleIdx="5" presStyleCnt="7"/>
      <dgm:spPr/>
      <dgm:t>
        <a:bodyPr/>
        <a:lstStyle/>
        <a:p>
          <a:endParaRPr lang="pt-BR"/>
        </a:p>
      </dgm:t>
    </dgm:pt>
    <dgm:pt modelId="{493EC711-48C9-4C4D-BC9E-389FD673E775}" type="pres">
      <dgm:prSet presAssocID="{C6DEE708-6E46-47DB-AAC1-22FE224088C4}" presName="node" presStyleLbl="node1" presStyleIdx="6" presStyleCnt="8" custScaleX="314619" custLinFactX="-400000" custLinFactY="88205" custLinFactNeighborX="-474437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114BE5-DC15-4729-A31D-B78BF0328FD9}" type="pres">
      <dgm:prSet presAssocID="{EABE9A2F-ED20-4B98-AD79-5F4307FD0702}" presName="sibTrans" presStyleLbl="sibTrans2D1" presStyleIdx="6" presStyleCnt="7"/>
      <dgm:spPr/>
      <dgm:t>
        <a:bodyPr/>
        <a:lstStyle/>
        <a:p>
          <a:endParaRPr lang="pt-BR"/>
        </a:p>
      </dgm:t>
    </dgm:pt>
    <dgm:pt modelId="{1B0DE2BD-5F3E-47D1-83A8-EE05ABE91D92}" type="pres">
      <dgm:prSet presAssocID="{EABE9A2F-ED20-4B98-AD79-5F4307FD0702}" presName="connectorText" presStyleLbl="sibTrans2D1" presStyleIdx="6" presStyleCnt="7"/>
      <dgm:spPr/>
      <dgm:t>
        <a:bodyPr/>
        <a:lstStyle/>
        <a:p>
          <a:endParaRPr lang="pt-BR"/>
        </a:p>
      </dgm:t>
    </dgm:pt>
    <dgm:pt modelId="{638DC65F-AE24-474F-9192-8E472288F9CB}" type="pres">
      <dgm:prSet presAssocID="{227924DA-B534-40D1-B3F7-F23A743A1DC2}" presName="node" presStyleLbl="node1" presStyleIdx="7" presStyleCnt="8" custScaleX="381389" custLinFactX="-100000" custLinFactY="92568" custLinFactNeighborX="-160607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46C359A-4881-4032-A6C9-F38F94C20481}" type="presOf" srcId="{D6546ABF-1390-49EC-A3BA-16BF7F9980DB}" destId="{4A893598-39CB-470F-8E78-2747D0C038EC}" srcOrd="0" destOrd="0" presId="urn:microsoft.com/office/officeart/2005/8/layout/process1"/>
    <dgm:cxn modelId="{D8599B1B-0093-46CE-AE10-1D2A6D12522C}" type="presOf" srcId="{DD35F3EA-5CBD-4B13-BAC5-678C0D0D4EA0}" destId="{0455E39E-35E0-409D-998B-F72CE6A0C7D6}" srcOrd="0" destOrd="0" presId="urn:microsoft.com/office/officeart/2005/8/layout/process1"/>
    <dgm:cxn modelId="{8F295FFB-E335-4DF2-9A2B-AC3216226952}" srcId="{C4EFDD91-BD6E-4EE7-8E34-E04FF4438C85}" destId="{AACE3BF0-2B28-4847-8F38-C9186C8CBCA7}" srcOrd="2" destOrd="0" parTransId="{6E4CE43A-AB17-4C46-9CF8-F9663F7E376E}" sibTransId="{5B44E26F-66FA-4D08-AEA5-F4DE4D0DE702}"/>
    <dgm:cxn modelId="{04C556E6-E5BF-4494-81C8-4FC1BA33F5AD}" type="presOf" srcId="{227924DA-B534-40D1-B3F7-F23A743A1DC2}" destId="{638DC65F-AE24-474F-9192-8E472288F9CB}" srcOrd="0" destOrd="0" presId="urn:microsoft.com/office/officeart/2005/8/layout/process1"/>
    <dgm:cxn modelId="{A3C8EFCD-7E48-438B-9D41-55907C157899}" type="presOf" srcId="{EABE9A2F-ED20-4B98-AD79-5F4307FD0702}" destId="{1B0DE2BD-5F3E-47D1-83A8-EE05ABE91D92}" srcOrd="1" destOrd="0" presId="urn:microsoft.com/office/officeart/2005/8/layout/process1"/>
    <dgm:cxn modelId="{83224749-9198-46CA-AB4D-016D75D1E18C}" type="presOf" srcId="{A23E4E76-ABBA-4386-8B4D-7948A16DC84D}" destId="{AD880E85-CACD-4F7C-9AE7-8C980C8434F6}" srcOrd="0" destOrd="0" presId="urn:microsoft.com/office/officeart/2005/8/layout/process1"/>
    <dgm:cxn modelId="{A8A8D72A-4DB2-43F8-842F-E3906AD1F97D}" type="presOf" srcId="{EF7E3990-500B-4F56-9712-D1E657B94FDF}" destId="{D4E18409-278C-420A-9167-6E1E26911325}" srcOrd="1" destOrd="0" presId="urn:microsoft.com/office/officeart/2005/8/layout/process1"/>
    <dgm:cxn modelId="{3BB8017D-FBA0-4C13-8FBB-FDCC3C576C24}" srcId="{C4EFDD91-BD6E-4EE7-8E34-E04FF4438C85}" destId="{227924DA-B534-40D1-B3F7-F23A743A1DC2}" srcOrd="7" destOrd="0" parTransId="{59A164FB-79DB-4752-971C-F4DA344C879A}" sibTransId="{7924431F-D18D-4117-91F1-4BFE194803D4}"/>
    <dgm:cxn modelId="{99A1289D-F0C2-4B89-9DCB-8C20988B1B43}" type="presOf" srcId="{98FDD0A6-F113-4D1E-8AB3-A5AA74205410}" destId="{1BFC1B92-2C39-4E06-84A3-0B671006B8F9}" srcOrd="0" destOrd="0" presId="urn:microsoft.com/office/officeart/2005/8/layout/process1"/>
    <dgm:cxn modelId="{B749C2BF-B297-45EA-BD0F-1573FC98E107}" type="presOf" srcId="{2D62213D-3BDA-404D-87EC-19225F5EF001}" destId="{E741E0D6-0E7F-4A22-8A95-38F011A710B6}" srcOrd="0" destOrd="0" presId="urn:microsoft.com/office/officeart/2005/8/layout/process1"/>
    <dgm:cxn modelId="{77FE953F-582E-48BE-991B-DE8670A83448}" type="presOf" srcId="{A23E4E76-ABBA-4386-8B4D-7948A16DC84D}" destId="{6B7C29D1-6F28-4D2F-8A58-6D451E068EA8}" srcOrd="1" destOrd="0" presId="urn:microsoft.com/office/officeart/2005/8/layout/process1"/>
    <dgm:cxn modelId="{A7A8BB5D-DA8C-4E12-A0E4-DD5694C96BDA}" type="presOf" srcId="{10C501C3-07C5-425E-881E-5CCBF0859C30}" destId="{23CB1021-0726-435F-B5CB-EC37D4235418}" srcOrd="0" destOrd="0" presId="urn:microsoft.com/office/officeart/2005/8/layout/process1"/>
    <dgm:cxn modelId="{C2579602-E64B-49AB-A0EF-77C7A2758FEE}" type="presOf" srcId="{10C501C3-07C5-425E-881E-5CCBF0859C30}" destId="{AB4E651B-19EB-46F4-B77B-1A2E3E27EA87}" srcOrd="1" destOrd="0" presId="urn:microsoft.com/office/officeart/2005/8/layout/process1"/>
    <dgm:cxn modelId="{72B61451-8244-4883-B62C-D1EFE6520E3C}" type="presOf" srcId="{D46DE88A-7AAE-4E6B-A215-BEE8EC2E9484}" destId="{B157251C-C0C4-4F6F-A432-41D6A1949927}" srcOrd="0" destOrd="0" presId="urn:microsoft.com/office/officeart/2005/8/layout/process1"/>
    <dgm:cxn modelId="{4BA8713D-0AC9-4532-BAB3-69938C14FAD4}" type="presOf" srcId="{84E74E72-1C5F-47A4-917E-503A83141826}" destId="{429531F0-0F44-454A-B1B0-1585CE7EBEB0}" srcOrd="0" destOrd="0" presId="urn:microsoft.com/office/officeart/2005/8/layout/process1"/>
    <dgm:cxn modelId="{3CFC2B60-5BBC-44BA-A8F1-D7D67AE73D55}" srcId="{C4EFDD91-BD6E-4EE7-8E34-E04FF4438C85}" destId="{84E74E72-1C5F-47A4-917E-503A83141826}" srcOrd="4" destOrd="0" parTransId="{06263D1F-BCA2-45E0-A159-9088A281430E}" sibTransId="{DD35F3EA-5CBD-4B13-BAC5-678C0D0D4EA0}"/>
    <dgm:cxn modelId="{C3B12C33-A614-4BA3-BD86-BCD6D9135F05}" type="presOf" srcId="{346BA961-1F5E-4F6D-B856-1869A5EFDD15}" destId="{18B185F1-022A-4FFE-9D1A-CEDD2F6B22FF}" srcOrd="0" destOrd="0" presId="urn:microsoft.com/office/officeart/2005/8/layout/process1"/>
    <dgm:cxn modelId="{41387DA3-9910-4D2B-99F3-AFEE52BF85C9}" srcId="{C4EFDD91-BD6E-4EE7-8E34-E04FF4438C85}" destId="{D6546ABF-1390-49EC-A3BA-16BF7F9980DB}" srcOrd="3" destOrd="0" parTransId="{17919182-8AA3-47CA-9370-AD24634C6AF4}" sibTransId="{D46DE88A-7AAE-4E6B-A215-BEE8EC2E9484}"/>
    <dgm:cxn modelId="{41BFD9A5-FF17-4998-9F4D-F86FEBBC590D}" type="presOf" srcId="{C4EFDD91-BD6E-4EE7-8E34-E04FF4438C85}" destId="{518349B8-E293-484E-95DB-311BB1E912A1}" srcOrd="0" destOrd="0" presId="urn:microsoft.com/office/officeart/2005/8/layout/process1"/>
    <dgm:cxn modelId="{44D1192B-C0AD-4E05-9327-C4CE3F3ECA99}" srcId="{C4EFDD91-BD6E-4EE7-8E34-E04FF4438C85}" destId="{C6DEE708-6E46-47DB-AAC1-22FE224088C4}" srcOrd="6" destOrd="0" parTransId="{7DBE6D94-A24E-425B-B4AE-3860279AAAAA}" sibTransId="{EABE9A2F-ED20-4B98-AD79-5F4307FD0702}"/>
    <dgm:cxn modelId="{B5B851BA-7332-426C-9A9D-54B5A8E560C9}" type="presOf" srcId="{5B44E26F-66FA-4D08-AEA5-F4DE4D0DE702}" destId="{A6A3DDA6-5290-4C54-A971-C74AF0B62509}" srcOrd="0" destOrd="0" presId="urn:microsoft.com/office/officeart/2005/8/layout/process1"/>
    <dgm:cxn modelId="{8C8D9A02-B5B3-4DAA-BE5C-84856F9DEA6D}" srcId="{C4EFDD91-BD6E-4EE7-8E34-E04FF4438C85}" destId="{98FDD0A6-F113-4D1E-8AB3-A5AA74205410}" srcOrd="5" destOrd="0" parTransId="{13087B15-F716-4AE3-9EFE-C5A708B6DB9C}" sibTransId="{A23E4E76-ABBA-4386-8B4D-7948A16DC84D}"/>
    <dgm:cxn modelId="{1D231137-7423-49EB-8313-35EA75BF17F8}" srcId="{C4EFDD91-BD6E-4EE7-8E34-E04FF4438C85}" destId="{2D62213D-3BDA-404D-87EC-19225F5EF001}" srcOrd="0" destOrd="0" parTransId="{25AC7B9E-021E-45ED-BC9D-33D1FCA797C8}" sibTransId="{EF7E3990-500B-4F56-9712-D1E657B94FDF}"/>
    <dgm:cxn modelId="{84C02E7D-E96C-47D1-B665-935FC5A97505}" type="presOf" srcId="{EF7E3990-500B-4F56-9712-D1E657B94FDF}" destId="{BB9B57EE-F70F-4925-9A2D-BDDDE63BA217}" srcOrd="0" destOrd="0" presId="urn:microsoft.com/office/officeart/2005/8/layout/process1"/>
    <dgm:cxn modelId="{A0C5F18F-DF83-4328-B827-E24D4DBFE77A}" type="presOf" srcId="{EABE9A2F-ED20-4B98-AD79-5F4307FD0702}" destId="{CB114BE5-DC15-4729-A31D-B78BF0328FD9}" srcOrd="0" destOrd="0" presId="urn:microsoft.com/office/officeart/2005/8/layout/process1"/>
    <dgm:cxn modelId="{B0A68653-C5C7-481F-AADF-1FCFED288D3A}" type="presOf" srcId="{D46DE88A-7AAE-4E6B-A215-BEE8EC2E9484}" destId="{13161635-28A0-4F41-A63A-41CA4AAC85D4}" srcOrd="1" destOrd="0" presId="urn:microsoft.com/office/officeart/2005/8/layout/process1"/>
    <dgm:cxn modelId="{5AFCC1D2-581C-4F6B-BF8D-6291D5F01E1D}" type="presOf" srcId="{C6DEE708-6E46-47DB-AAC1-22FE224088C4}" destId="{493EC711-48C9-4C4D-BC9E-389FD673E775}" srcOrd="0" destOrd="0" presId="urn:microsoft.com/office/officeart/2005/8/layout/process1"/>
    <dgm:cxn modelId="{2C268BC3-8298-45F4-B237-831ED2FF8244}" type="presOf" srcId="{5B44E26F-66FA-4D08-AEA5-F4DE4D0DE702}" destId="{C7817C9F-67BA-4933-B20E-C4186D9DA296}" srcOrd="1" destOrd="0" presId="urn:microsoft.com/office/officeart/2005/8/layout/process1"/>
    <dgm:cxn modelId="{0DAA3613-CA62-4D1A-8DE3-DF4DA92FFB3E}" type="presOf" srcId="{DD35F3EA-5CBD-4B13-BAC5-678C0D0D4EA0}" destId="{87A459A9-BD10-4CCE-833A-E5436CDBB5CE}" srcOrd="1" destOrd="0" presId="urn:microsoft.com/office/officeart/2005/8/layout/process1"/>
    <dgm:cxn modelId="{11C5362D-CE65-4246-8D8B-005652ABE417}" srcId="{C4EFDD91-BD6E-4EE7-8E34-E04FF4438C85}" destId="{346BA961-1F5E-4F6D-B856-1869A5EFDD15}" srcOrd="1" destOrd="0" parTransId="{55FA2D31-5649-4734-8468-9AB415D4F977}" sibTransId="{10C501C3-07C5-425E-881E-5CCBF0859C30}"/>
    <dgm:cxn modelId="{00431F5C-89B4-4041-B883-3970E05D39CE}" type="presOf" srcId="{AACE3BF0-2B28-4847-8F38-C9186C8CBCA7}" destId="{E8D7C37D-E401-43D5-8F54-3754703F90D0}" srcOrd="0" destOrd="0" presId="urn:microsoft.com/office/officeart/2005/8/layout/process1"/>
    <dgm:cxn modelId="{C6984C6D-6406-48E0-9C2F-43AF26429045}" type="presParOf" srcId="{518349B8-E293-484E-95DB-311BB1E912A1}" destId="{E741E0D6-0E7F-4A22-8A95-38F011A710B6}" srcOrd="0" destOrd="0" presId="urn:microsoft.com/office/officeart/2005/8/layout/process1"/>
    <dgm:cxn modelId="{73370461-21BC-4632-B362-E5050F4F85F0}" type="presParOf" srcId="{518349B8-E293-484E-95DB-311BB1E912A1}" destId="{BB9B57EE-F70F-4925-9A2D-BDDDE63BA217}" srcOrd="1" destOrd="0" presId="urn:microsoft.com/office/officeart/2005/8/layout/process1"/>
    <dgm:cxn modelId="{A9D066F9-A518-4C66-BB92-19D5DFDA216B}" type="presParOf" srcId="{BB9B57EE-F70F-4925-9A2D-BDDDE63BA217}" destId="{D4E18409-278C-420A-9167-6E1E26911325}" srcOrd="0" destOrd="0" presId="urn:microsoft.com/office/officeart/2005/8/layout/process1"/>
    <dgm:cxn modelId="{0B26FD61-C03A-4A96-A529-94DA7A076C45}" type="presParOf" srcId="{518349B8-E293-484E-95DB-311BB1E912A1}" destId="{18B185F1-022A-4FFE-9D1A-CEDD2F6B22FF}" srcOrd="2" destOrd="0" presId="urn:microsoft.com/office/officeart/2005/8/layout/process1"/>
    <dgm:cxn modelId="{A0389739-677E-48AF-A3D7-A1C6691033E1}" type="presParOf" srcId="{518349B8-E293-484E-95DB-311BB1E912A1}" destId="{23CB1021-0726-435F-B5CB-EC37D4235418}" srcOrd="3" destOrd="0" presId="urn:microsoft.com/office/officeart/2005/8/layout/process1"/>
    <dgm:cxn modelId="{BFF8B108-98D2-41FE-8FF5-8DAB9EE38006}" type="presParOf" srcId="{23CB1021-0726-435F-B5CB-EC37D4235418}" destId="{AB4E651B-19EB-46F4-B77B-1A2E3E27EA87}" srcOrd="0" destOrd="0" presId="urn:microsoft.com/office/officeart/2005/8/layout/process1"/>
    <dgm:cxn modelId="{8A3CFC16-54AC-4965-AA7D-F0F7199F4796}" type="presParOf" srcId="{518349B8-E293-484E-95DB-311BB1E912A1}" destId="{E8D7C37D-E401-43D5-8F54-3754703F90D0}" srcOrd="4" destOrd="0" presId="urn:microsoft.com/office/officeart/2005/8/layout/process1"/>
    <dgm:cxn modelId="{BB7E3F24-FF7D-4139-A378-6EB48BAD86C5}" type="presParOf" srcId="{518349B8-E293-484E-95DB-311BB1E912A1}" destId="{A6A3DDA6-5290-4C54-A971-C74AF0B62509}" srcOrd="5" destOrd="0" presId="urn:microsoft.com/office/officeart/2005/8/layout/process1"/>
    <dgm:cxn modelId="{4C269069-1A22-4267-A93B-0AE8F2E118FA}" type="presParOf" srcId="{A6A3DDA6-5290-4C54-A971-C74AF0B62509}" destId="{C7817C9F-67BA-4933-B20E-C4186D9DA296}" srcOrd="0" destOrd="0" presId="urn:microsoft.com/office/officeart/2005/8/layout/process1"/>
    <dgm:cxn modelId="{835DED19-16B5-4667-8FAF-B806BE0F038B}" type="presParOf" srcId="{518349B8-E293-484E-95DB-311BB1E912A1}" destId="{4A893598-39CB-470F-8E78-2747D0C038EC}" srcOrd="6" destOrd="0" presId="urn:microsoft.com/office/officeart/2005/8/layout/process1"/>
    <dgm:cxn modelId="{7EF0322D-49CF-4749-8DA6-FA97558CAB22}" type="presParOf" srcId="{518349B8-E293-484E-95DB-311BB1E912A1}" destId="{B157251C-C0C4-4F6F-A432-41D6A1949927}" srcOrd="7" destOrd="0" presId="urn:microsoft.com/office/officeart/2005/8/layout/process1"/>
    <dgm:cxn modelId="{F9FC1990-FB0A-4DDA-B3E9-302A7F97A86D}" type="presParOf" srcId="{B157251C-C0C4-4F6F-A432-41D6A1949927}" destId="{13161635-28A0-4F41-A63A-41CA4AAC85D4}" srcOrd="0" destOrd="0" presId="urn:microsoft.com/office/officeart/2005/8/layout/process1"/>
    <dgm:cxn modelId="{9A0EB2B5-A2A0-44C9-8CD8-13CF99387046}" type="presParOf" srcId="{518349B8-E293-484E-95DB-311BB1E912A1}" destId="{429531F0-0F44-454A-B1B0-1585CE7EBEB0}" srcOrd="8" destOrd="0" presId="urn:microsoft.com/office/officeart/2005/8/layout/process1"/>
    <dgm:cxn modelId="{1C934842-2548-41FB-B647-68486B06DDD3}" type="presParOf" srcId="{518349B8-E293-484E-95DB-311BB1E912A1}" destId="{0455E39E-35E0-409D-998B-F72CE6A0C7D6}" srcOrd="9" destOrd="0" presId="urn:microsoft.com/office/officeart/2005/8/layout/process1"/>
    <dgm:cxn modelId="{E97E03FA-1140-4305-B577-705776A4184C}" type="presParOf" srcId="{0455E39E-35E0-409D-998B-F72CE6A0C7D6}" destId="{87A459A9-BD10-4CCE-833A-E5436CDBB5CE}" srcOrd="0" destOrd="0" presId="urn:microsoft.com/office/officeart/2005/8/layout/process1"/>
    <dgm:cxn modelId="{A630D095-9152-495B-B87A-5EC702EF90A9}" type="presParOf" srcId="{518349B8-E293-484E-95DB-311BB1E912A1}" destId="{1BFC1B92-2C39-4E06-84A3-0B671006B8F9}" srcOrd="10" destOrd="0" presId="urn:microsoft.com/office/officeart/2005/8/layout/process1"/>
    <dgm:cxn modelId="{CAACC43E-78B7-4EF5-9303-7FFBF222E3F0}" type="presParOf" srcId="{518349B8-E293-484E-95DB-311BB1E912A1}" destId="{AD880E85-CACD-4F7C-9AE7-8C980C8434F6}" srcOrd="11" destOrd="0" presId="urn:microsoft.com/office/officeart/2005/8/layout/process1"/>
    <dgm:cxn modelId="{F4F1C7FD-0029-446F-890A-6DCC72029EFC}" type="presParOf" srcId="{AD880E85-CACD-4F7C-9AE7-8C980C8434F6}" destId="{6B7C29D1-6F28-4D2F-8A58-6D451E068EA8}" srcOrd="0" destOrd="0" presId="urn:microsoft.com/office/officeart/2005/8/layout/process1"/>
    <dgm:cxn modelId="{8986A029-F6E5-4C5A-B76D-3ADC70BA81CA}" type="presParOf" srcId="{518349B8-E293-484E-95DB-311BB1E912A1}" destId="{493EC711-48C9-4C4D-BC9E-389FD673E775}" srcOrd="12" destOrd="0" presId="urn:microsoft.com/office/officeart/2005/8/layout/process1"/>
    <dgm:cxn modelId="{CB34DFD3-AACA-40FA-83EA-2883548D86C9}" type="presParOf" srcId="{518349B8-E293-484E-95DB-311BB1E912A1}" destId="{CB114BE5-DC15-4729-A31D-B78BF0328FD9}" srcOrd="13" destOrd="0" presId="urn:microsoft.com/office/officeart/2005/8/layout/process1"/>
    <dgm:cxn modelId="{CE24F5F1-048C-4ADB-A47B-7F2A9368DF34}" type="presParOf" srcId="{CB114BE5-DC15-4729-A31D-B78BF0328FD9}" destId="{1B0DE2BD-5F3E-47D1-83A8-EE05ABE91D92}" srcOrd="0" destOrd="0" presId="urn:microsoft.com/office/officeart/2005/8/layout/process1"/>
    <dgm:cxn modelId="{34D27844-F221-41D2-818B-DF3C6A0B31AA}" type="presParOf" srcId="{518349B8-E293-484E-95DB-311BB1E912A1}" destId="{638DC65F-AE24-474F-9192-8E472288F9CB}" srcOrd="1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1E0D6-0E7F-4A22-8A95-38F011A710B6}">
      <dsp:nvSpPr>
        <dsp:cNvPr id="0" name=""/>
        <dsp:cNvSpPr/>
      </dsp:nvSpPr>
      <dsp:spPr>
        <a:xfrm>
          <a:off x="102915" y="901173"/>
          <a:ext cx="1628005" cy="851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Protocolado</a:t>
          </a:r>
          <a:endParaRPr lang="pt-BR" sz="1800" kern="1200" dirty="0"/>
        </a:p>
      </dsp:txBody>
      <dsp:txXfrm>
        <a:off x="127853" y="926111"/>
        <a:ext cx="1578129" cy="801572"/>
      </dsp:txXfrm>
    </dsp:sp>
    <dsp:sp modelId="{BB9B57EE-F70F-4925-9A2D-BDDDE63BA217}">
      <dsp:nvSpPr>
        <dsp:cNvPr id="0" name=""/>
        <dsp:cNvSpPr/>
      </dsp:nvSpPr>
      <dsp:spPr>
        <a:xfrm rot="21566308">
          <a:off x="2166649" y="1266208"/>
          <a:ext cx="923835" cy="878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166650" y="1283903"/>
        <a:ext cx="897486" cy="52697"/>
      </dsp:txXfrm>
    </dsp:sp>
    <dsp:sp modelId="{18B185F1-022A-4FFE-9D1A-CEDD2F6B22FF}">
      <dsp:nvSpPr>
        <dsp:cNvPr id="0" name=""/>
        <dsp:cNvSpPr/>
      </dsp:nvSpPr>
      <dsp:spPr>
        <a:xfrm>
          <a:off x="3473922" y="879958"/>
          <a:ext cx="1027317" cy="833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Leitura</a:t>
          </a:r>
          <a:endParaRPr lang="pt-BR" sz="1800" kern="1200" dirty="0"/>
        </a:p>
      </dsp:txBody>
      <dsp:txXfrm>
        <a:off x="3498340" y="904376"/>
        <a:ext cx="978481" cy="784853"/>
      </dsp:txXfrm>
    </dsp:sp>
    <dsp:sp modelId="{23CB1021-0726-435F-B5CB-EC37D4235418}">
      <dsp:nvSpPr>
        <dsp:cNvPr id="0" name=""/>
        <dsp:cNvSpPr/>
      </dsp:nvSpPr>
      <dsp:spPr>
        <a:xfrm rot="15651">
          <a:off x="4880352" y="1258782"/>
          <a:ext cx="803735" cy="878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880352" y="1276288"/>
        <a:ext cx="777386" cy="52697"/>
      </dsp:txXfrm>
    </dsp:sp>
    <dsp:sp modelId="{E8D7C37D-E401-43D5-8F54-3754703F90D0}">
      <dsp:nvSpPr>
        <dsp:cNvPr id="0" name=""/>
        <dsp:cNvSpPr/>
      </dsp:nvSpPr>
      <dsp:spPr>
        <a:xfrm>
          <a:off x="6017705" y="868703"/>
          <a:ext cx="1116308" cy="879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Procuradoria</a:t>
          </a:r>
          <a:endParaRPr lang="pt-BR" sz="1800" kern="1200" dirty="0"/>
        </a:p>
      </dsp:txBody>
      <dsp:txXfrm>
        <a:off x="6043472" y="894470"/>
        <a:ext cx="1064774" cy="828232"/>
      </dsp:txXfrm>
    </dsp:sp>
    <dsp:sp modelId="{A6A3DDA6-5290-4C54-A971-C74AF0B62509}">
      <dsp:nvSpPr>
        <dsp:cNvPr id="0" name=""/>
        <dsp:cNvSpPr/>
      </dsp:nvSpPr>
      <dsp:spPr>
        <a:xfrm rot="15006">
          <a:off x="7614708" y="1271430"/>
          <a:ext cx="1019090" cy="878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7614708" y="1288938"/>
        <a:ext cx="992741" cy="52697"/>
      </dsp:txXfrm>
    </dsp:sp>
    <dsp:sp modelId="{4A893598-39CB-470F-8E78-2747D0C038EC}">
      <dsp:nvSpPr>
        <dsp:cNvPr id="0" name=""/>
        <dsp:cNvSpPr/>
      </dsp:nvSpPr>
      <dsp:spPr>
        <a:xfrm>
          <a:off x="9056809" y="887357"/>
          <a:ext cx="901881" cy="868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CCJ</a:t>
          </a:r>
          <a:endParaRPr lang="pt-BR" sz="1800" kern="1200" dirty="0"/>
        </a:p>
      </dsp:txBody>
      <dsp:txXfrm>
        <a:off x="9082233" y="912781"/>
        <a:ext cx="851033" cy="817205"/>
      </dsp:txXfrm>
    </dsp:sp>
    <dsp:sp modelId="{B157251C-C0C4-4F6F-A432-41D6A1949927}">
      <dsp:nvSpPr>
        <dsp:cNvPr id="0" name=""/>
        <dsp:cNvSpPr/>
      </dsp:nvSpPr>
      <dsp:spPr>
        <a:xfrm rot="10145256">
          <a:off x="1834622" y="2379038"/>
          <a:ext cx="7095947" cy="1350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1874770" y="2402212"/>
        <a:ext cx="7055433" cy="81029"/>
      </dsp:txXfrm>
    </dsp:sp>
    <dsp:sp modelId="{429531F0-0F44-454A-B1B0-1585CE7EBEB0}">
      <dsp:nvSpPr>
        <dsp:cNvPr id="0" name=""/>
        <dsp:cNvSpPr/>
      </dsp:nvSpPr>
      <dsp:spPr>
        <a:xfrm>
          <a:off x="191914" y="3320273"/>
          <a:ext cx="1593422" cy="771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Comissões</a:t>
          </a:r>
        </a:p>
      </dsp:txBody>
      <dsp:txXfrm>
        <a:off x="214504" y="3342863"/>
        <a:ext cx="1548242" cy="726087"/>
      </dsp:txXfrm>
    </dsp:sp>
    <dsp:sp modelId="{0455E39E-35E0-409D-998B-F72CE6A0C7D6}">
      <dsp:nvSpPr>
        <dsp:cNvPr id="0" name=""/>
        <dsp:cNvSpPr/>
      </dsp:nvSpPr>
      <dsp:spPr>
        <a:xfrm rot="38197">
          <a:off x="2235307" y="3681145"/>
          <a:ext cx="954059" cy="878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235308" y="3698565"/>
        <a:ext cx="927710" cy="52697"/>
      </dsp:txXfrm>
    </dsp:sp>
    <dsp:sp modelId="{1BFC1B92-2C39-4E06-84A3-0B671006B8F9}">
      <dsp:nvSpPr>
        <dsp:cNvPr id="0" name=""/>
        <dsp:cNvSpPr/>
      </dsp:nvSpPr>
      <dsp:spPr>
        <a:xfrm>
          <a:off x="3585337" y="3418518"/>
          <a:ext cx="932664" cy="642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Pauta</a:t>
          </a:r>
        </a:p>
      </dsp:txBody>
      <dsp:txXfrm>
        <a:off x="3604165" y="3437346"/>
        <a:ext cx="895008" cy="605190"/>
      </dsp:txXfrm>
    </dsp:sp>
    <dsp:sp modelId="{AD880E85-CACD-4F7C-9AE7-8C980C8434F6}">
      <dsp:nvSpPr>
        <dsp:cNvPr id="0" name=""/>
        <dsp:cNvSpPr/>
      </dsp:nvSpPr>
      <dsp:spPr>
        <a:xfrm rot="21515591">
          <a:off x="4881160" y="3666196"/>
          <a:ext cx="770374" cy="878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881164" y="3684085"/>
        <a:ext cx="744025" cy="52697"/>
      </dsp:txXfrm>
    </dsp:sp>
    <dsp:sp modelId="{493EC711-48C9-4C4D-BC9E-389FD673E775}">
      <dsp:nvSpPr>
        <dsp:cNvPr id="0" name=""/>
        <dsp:cNvSpPr/>
      </dsp:nvSpPr>
      <dsp:spPr>
        <a:xfrm>
          <a:off x="5971100" y="3329258"/>
          <a:ext cx="1114222" cy="699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Plenário</a:t>
          </a:r>
        </a:p>
      </dsp:txBody>
      <dsp:txXfrm>
        <a:off x="5991594" y="3349752"/>
        <a:ext cx="1073234" cy="658739"/>
      </dsp:txXfrm>
    </dsp:sp>
    <dsp:sp modelId="{CB114BE5-DC15-4729-A31D-B78BF0328FD9}">
      <dsp:nvSpPr>
        <dsp:cNvPr id="0" name=""/>
        <dsp:cNvSpPr/>
      </dsp:nvSpPr>
      <dsp:spPr>
        <a:xfrm rot="36426">
          <a:off x="7497468" y="3650107"/>
          <a:ext cx="873849" cy="878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7497469" y="3667533"/>
        <a:ext cx="847500" cy="52697"/>
      </dsp:txXfrm>
    </dsp:sp>
    <dsp:sp modelId="{638DC65F-AE24-474F-9192-8E472288F9CB}">
      <dsp:nvSpPr>
        <dsp:cNvPr id="0" name=""/>
        <dsp:cNvSpPr/>
      </dsp:nvSpPr>
      <dsp:spPr>
        <a:xfrm>
          <a:off x="8734003" y="3359787"/>
          <a:ext cx="1350688" cy="699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Prefeitura</a:t>
          </a:r>
        </a:p>
      </dsp:txBody>
      <dsp:txXfrm>
        <a:off x="8754497" y="3380281"/>
        <a:ext cx="1309700" cy="658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sic.cgu.gov.br/sistema/site/index.aspx" TargetMode="External"/><Relationship Id="rId2" Type="http://schemas.openxmlformats.org/officeDocument/2006/relationships/hyperlink" Target="http://www.saopaulo.sp.leg.br/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mailto:ouvidoria@saopaulo.sp.leg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38452" y="1700010"/>
            <a:ext cx="8915399" cy="1725769"/>
          </a:xfrm>
        </p:spPr>
        <p:txBody>
          <a:bodyPr>
            <a:normAutofit/>
          </a:bodyPr>
          <a:lstStyle/>
          <a:p>
            <a:r>
              <a:rPr lang="pt-BR" sz="8000" dirty="0" smtClean="0"/>
              <a:t>Poder Legislativo</a:t>
            </a:r>
            <a:endParaRPr lang="pt-BR" sz="8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89971" y="3425779"/>
            <a:ext cx="6863880" cy="991675"/>
          </a:xfrm>
        </p:spPr>
        <p:txBody>
          <a:bodyPr>
            <a:noAutofit/>
          </a:bodyPr>
          <a:lstStyle/>
          <a:p>
            <a:r>
              <a:rPr lang="pt-BR" sz="2800" dirty="0" smtClean="0"/>
              <a:t>Câmara Municipal de São Paulo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903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5167" y="624110"/>
            <a:ext cx="9289446" cy="1280890"/>
          </a:xfrm>
        </p:spPr>
        <p:txBody>
          <a:bodyPr>
            <a:normAutofit/>
          </a:bodyPr>
          <a:lstStyle/>
          <a:p>
            <a:pPr algn="ctr"/>
            <a:r>
              <a:rPr lang="pt-BR" sz="5400" dirty="0" smtClean="0"/>
              <a:t>Poderes Republicanos</a:t>
            </a:r>
            <a:endParaRPr lang="pt-BR" sz="54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22069" y="7097486"/>
            <a:ext cx="5506785" cy="2373743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2050" name="Picture 2" descr="Resultado de imagem para tres pode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172" y="1672998"/>
            <a:ext cx="7530646" cy="423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29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 smtClean="0"/>
              <a:t>Legislativo Municipal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De onde vem o Poder desse Poder?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Atribuições  e seus agentes?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Como podemos participar ativamente desse espaço?</a:t>
            </a: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260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4800" dirty="0" smtClean="0"/>
              <a:t>Câmara Municipal De São Paulo - CMPS</a:t>
            </a:r>
            <a:endParaRPr lang="pt-BR" sz="4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89212" y="2288146"/>
            <a:ext cx="8915400" cy="411265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600" dirty="0" smtClean="0"/>
              <a:t>Quantos </a:t>
            </a:r>
            <a:r>
              <a:rPr lang="pt-BR" sz="2600" dirty="0"/>
              <a:t>e quais partidos</a:t>
            </a:r>
            <a:r>
              <a:rPr lang="pt-BR" sz="2600" dirty="0" smtClean="0"/>
              <a:t>?</a:t>
            </a:r>
          </a:p>
          <a:p>
            <a:pPr marL="0" indent="0">
              <a:buNone/>
            </a:pPr>
            <a:endParaRPr lang="pt-BR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600" dirty="0"/>
              <a:t>Tramites internos?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600" dirty="0"/>
          </a:p>
        </p:txBody>
      </p:sp>
      <p:sp>
        <p:nvSpPr>
          <p:cNvPr id="7" name="AutoShape 6" descr="data:image/jpeg;base64,/9j/4AAQSkZJRgABAQAAAQABAAD/2wCEAAkGBxMTEhUTExMVFRUXGRoaGBgYFxcYGBgXGh0dFxgXGBoaHyggGBolHR0aITEhJSkrLi4uFx8zODMtNygtLisBCgoKDg0OGhAQFy0dHR0tKy0tLS0rLS0tLS0tLS0tLS0tLS0tLS0tLS0tLS0tLS0tLS0tLS0tLSstLSstLTctK//AABEIALgBEgMBIgACEQEDEQH/xAAcAAACAwEBAQEAAAAAAAAAAAAEBQADBgIBBwj/xABKEAACAQIEAgcEBQgHCAIDAAABAhEAAwQSITEFQQYTIlFhcZEygaGxIzNCwdEUUmJygqKy8CRDY3OS4fEVNFODs8LD0gcWNZOj/8QAGAEBAQEBAQAAAAAAAAAAAAAAAQACAwT/xAAhEQEBAQACAgICAwAAAAAAAAAAARECIRIxMkEDImGBkf/aAAwDAQACEQMRAD8A+41KlSpJS7EXiHMeA50wNIsbcualBJnmJET4RRWuK61xMkMY9ksNDvlMHcDmKpw+MDCcrrrrqO6eRrmy7sBmC5jvoQB8aXrxQdQb7W8oCuxWdYWe8DcD40f00KucRDr2Tc31BlTPv3900uxd3MhUE9sRqROqusDxJYVdxObS9bpbRQCw3MtEbDfUUBibxRQ+pnnOUBBkLMTy9ggmN2A3gVqSe2bb6U8TVltlrb9XmYnMIi2FLHNt7A+jnQyYHOKzXGeMG6coZiggSQAz5dFZgBAEbLsPMk1zxjizXSRJyEzG0kbSOSjZV5eetZLifEtTbTnufmPOn2HfFuKFeymp5nu/zpZh8GWY8ydAOZNF4DhLwpZSJDOJ0lQN/LsmtnwbhNsWsI2QdZcvks3PKtxUA8BAb1rXoPejnR82cRct3jqllyxQxlJCmFPKMxEjuNKuC4G4bdrGF0FsMyssEMTl0jvE6Rp7POtTjMcOtx7wczIwAAmJLKSe4CF18qV8I4Q97CW7dsS/WuRLdlLYLS2vsy253MRyihBr9i6mEtroRezsqAamVABJ79RAHzOjrjN6yGXr1JyIAlqdWnnc5KNBp/pUx3GEw6C1YYXbqoE62BktiIItDmTzb/QZO/dklmMk6kk6nxJrN5GQdxjjF3EEZzCroiLoijbQd/jSDiPE0tRmmTsBrS3inH4JW3B/S5eMDnSMqz9okkljqfAD8aJCvxvEXvSNlAnKPv76FSxzO3fy/wA6Z8O4eWDRroBp4sv3TV+IsBbduFksJk8iRt/PvrQDY6xkfXY/HLA0/nlTTotgyzuxAyhdvM7/AAorpLaVLig6kLHnr/lRfRUEpfbwQD986elSA23gIsbgbbx91OsSn9DHdLfFkH3VdwzoziLgUlOrWBq2jRHJd/WK2vCeA27aKrduJifE5p9ag+e8N6OX747K5VP2m2jwG5+XjW74P0Vt27aJci4UzQWGnbIY9nUchvO1aS2oA0Fdila4t2QNqD4/ZHVl+a2nj3FjTDNQvGPqG8bdz76qgHALxa0pOsikfTMfSp+qP4jTXo0foU8qW9Mh2kPgP4qkw/E3IckDXsRPhcAnQ++ifyeSCxLHkW1J/VA+SitRgOifXgXHYBWGkCSYMiSdBr4e+jkvYTBztngbS9w+BMz61nyOEOE4Fecr2cik6l94iZCDX1I8qdW+B2LAD3mzEGQbhAA/VUdkek0p4p0qdyeqXIO8wW7vIfGkGIxDOczsWPeST/pWbdLaf/YMONOsmOfVtr47VKwtSs4tfpCpUqV0ZcXmhSfCkoVj9pl8RB/iBppxD2CO/SkLYG7nz5yEj2QzCTO55Vmt8VzG5IymN5JXN8BFDYrEOoBCq5kToQPE869vJekFWIXn7J5jvHdNU47GXLZBXKBDFi40EZdyIganXwHMgHP+NBOLIXUuzqAw1VtVERJM7KDGscxuSBWM4xxXPKqTkG86ZiCSCRyAnReW+5JrzjHE87NlJyEkknTPqSCRyAnReXnWTxGLe+4tWtmkd0wJ9wrpJrDnifESxKJtGpHyFUYHDhWVmEgQSPCZI9Jo3B8KAJQlSwYWzGwJJnf51tOknR+xhupVfavXCx7rdmQqqPCGkk/m1r0yScWFw37qm2D1ICtlMraS4IBnSSc0bbk7Cj+i9y8xsLmP1pCFhIRSGYkDnrJjvrm6zXHx7IJ629bAABLNDXWRRzEBe6dqcXGt4UWhdGe5bt21FkEQCEhmusO8k9nuPjRuH2q4Rgybd+5fPV2buUdY3tMqszEKIlmMgbRv5UDxXjYKGzh16qxsR9u53m4ec923nQPFeK3L7Z7rTGw2VR3KOQrKcU49lOW3DfpcgfDvrPdJlj+JW7Y7Ta/mjf0rLcR4lcuk6kKfs/zvVLo7tJlmI39/wrTdGejHX3jbclAiy2mumUECdtTz7tq1IrSDAcKe86W0UliJ+J19O+n3F+jxwyJmIbYtExLESPEQvhvWr4Xwy3ZxpyCFCXANSdAbabn3+tcdN2J6tVUsWgBQMxPtzA58qRpH0aQCzejYRE8pk/dQ5t9qwgG5RZ31JAatb0Z6MXepuLdHVhyuUaFsoDTPIHtefhWl4RwC1ZAhZIkAka+vjQmWxvRC5icQWJCWxp3k6k6D8SK1vBeAWsMsINTEsdSSJjXludgN6u4hxNLQgDO8qq21jMS0gDwGja/omknSLjjNhk6kP1t1yoVdWBtk5/dIie41YNaHGYq2g1YDtKp8C20xtNZ+50uRcjtbZLLsQtxj7ShScyqJO+UDvzUrOAxGKc3QGRLjqHDaEKLS5XE9z5hTbAcCuv1ZxDWyLdt7aLbUiAyqmaST2tD60pn7/SXF3hbRC4L9VK2YV9Ua68MdtGt7nlVuNYWLt67nvXHtC1bso1x3JxDrmOkwYBBI8D31pU6H4XsyrHKQfabcKqawdoRdKa/7OtZs2Rc2bPMCc2XLm88uk0gh/wDj5z+T3A2eReec+jyYJzCdDJrRcW+pI/Qf767t2lUmABJk6bmAJPedK54gfov2XoJN0ZP0CeVAdM/6vyPzFG9GD9AnlQXTPZPJvmtSIMZxu/lFkXCttRAC9mRvqRqd6Uk1ZiT2jVJNc609JrkmpNck1JJqV5UoT9J1KlK+K8R6tlUMikjZuflqK1bgk11xgiFEgc9aztjhJF1rouhgfsiYGgA2MHb40xxWJFzV2VYG+wA79TSPD8PsYcPcW6rSBJ7OkcyRPf8A6kxWfJvMF4xLltusa4cmUnLnYDTmRsB/luTBw/H+OG4TqRbG8/ajmRyHcvLz1qvj/HM+YAkWwZg6ZiNiRy8F5TzMmshevNebQdkbDv0mT861x4s2vMdjGunKvsyPAnz8KO4Rw5hqCVaVUd562cuvLQH1FM7XB1s2WZhLASB3QFX4Fv3atRwjgCCVuJp4WQMpPhqfSunUZBLgWIJDSHuXERW/NtlSGY85BI/ZNN8Fh7+LKXrrBocm4WOVEtoykCR7IIDAAd2lW4HALaVLl8lVGeF+3cnMvZH2RBHaOmtBcT4sXGWBbtLsg9keLE+02m5rF5HDK9xZLAdMKSWac98iGad8g+wN9d9ay/EuIrbBZjJOsTqx/nnSviXHYOW3DH87kD4d9JlsszMTqddT3kxRhW8R4g97wUHQe47nnV3CeDNfuW7S6Fp30AAkmfcKe4HosynDF4IusjFdZykrofHLm8q2SYRFxwyKFC2m0AAH2FG3gTW5GbSfo3wFbOMYGHyW9DHOUAIB2Ojepp3wTS/fb9Ff3mc/hU4cJxN8+CD1Ln8Kt4cPpb5/SUfuz/3VQUNZSMXd8F/ick/KtFw+2ILRrtPhlUx8azJvH8pvBRJhNzAAljr377Du5VpsK+S0WOsAkwN4UAwJ8KkNe4FBZiAAJJOwHfSDj3EzbcW0aGa04XXTOxhDHM6e6aUXON3cU6rZtsUa04uJmXLDMUDTzbTSO5hWh4Rwth9JfyvdKqpgdlVWSAs6nUyTzgVErwXCzcIfDhrIUAI9xZJcFszlSZMhzqdyK0HDuEW7S21jMbYIDNq3aMuZ8Tqavu4tVgbsdh+J5UA9y44kkrrtyjnsdZovLDJaauQByrsbVm8bYBuC3oQx1HcE1PmTKifGtAh0ql0WYtBqVxNSaQ9ZqA4njFAyTrlb40Y1Iuk1uQvLQ6+ZiimPOjJ+gTyoXpl7KftfdXnRu99Eo8BU6WmbaftfIUpjsX7Rqgmr8Z7XuFVC0TWKXE14a6vOiCXcDzIFLMR0jsr7ALnwED1NCMMpqUhPSi5/w1/xH8KlWF+sqzPHuqNwtccLEASQBM6DXvNaUmsFxLHYa7mLXJKMHI1GqmRmkaifXarkuInG3bK2znfSPcR4mPZ/HSSRXz/pBxsNMdm2DIGxY98fJeXiZJ46R9IM/gs6LzJ5E/GBsJ75JzlvDPdJdthr4bgQPHUVrjxFrgh77baDYctJJPnArUcN4SqaDUzE+ZVP/arMFhFRF0jRQe8k5Qfm9G2LZbtkhLYysWMgDVniebaiFGtb0B+J3GuKLdpcxcNEanVjoB3belcWriYZySFvXpJ17Vu20AT/AGjiPIHvqnH8YAXJalEgAsSM7gd5Hsrr7I95NZLH8Z+zb1Pfy93fWLdMhtxbjEEvdYszeMsf8qzOLx1y6SNl3j8e+phcC91wN2d1QE97GNfeRWgw3BADdVoJAYCNiZCiPhTIgnR/o4bt5LbygKF5j7I1ET36a+NaPB8HS1g7jZQzs7gMRrCiIHd2gT760RtgYm5H9XYKj35R/wBtD3U/othfz2Un9twT8Ca0zojGWYxOHT8yP3Uf/KucNri7p7kUerH/ANa6xGIzYxCsElXjXs7KJn3n1qjA2wcRfJ1Ci3A5TDNJ7+W+1Cc8MvHrr0Ce2kmYAAUH3nU6D4VVwxc126W1AugAcpCrqRzPnXXCL6hrw1zNcbYbBUAknkNDQ/BS7s5WY61zAEkwYk6bach76kiYhVvXyTqcgAAkmE1geZrZYIdke/8AiIrPYTo2wa5cvXVtI7ZiTGYCAAuugOnj5VocLkyL1bFkiQx1JnUn1Jo0444ZgVtIqKNFGUHSco2GndR1VodBXmIu5VLdwJ9KQCxmKti5uCwElQMzTpyGskEelU4f8pu627a2l77s5jz9hTp72q3orLde5AEkET4gkg/Km1qQ0HbczGpPICudnbpxvTGdKLLIUzPnYo+0hezDSASY5c+Qp5wLHdZakiGBKnzHP0pd0pvQ9smTmFyAATsVHu/1qdEpa2zbZmJgzpELEd8CtRz5X9+o0gNctdA5+7n6VWbfeSfh8q6VQNhFaTk3jyX10pbxwEqJ31+dNDS/io0Hv+YophL0b+rTyq3pT9Wvm3yqro2Polq/pN9UPM/I0p8847xvqXCKmYlQZJgayPPlWdxXG77/AG8o7lEfHejemA+mU/2a/NqQk0YNeNqZOp7zqfU1xa51ZVdrn51J1Fe1KlSfsbiN3LbY+EeulfEek2MKMylcuoOXvJmCd/HnpJ8Z+oYrj1u+hVIbUTlJY89wB4fCsRxrD4S46Yg/VhS7tLdsKItooPNiSNPE1nf2xvOmO4bgGe4GfKTAYA6iCYE+HhR2Gj8nA+0dY57t/wCq0dhbZYsVUBmQZogKsgsSTsACQJPIVXe4jaw4IskM4/rSOyv90D/GfcBvW7WR11xa7d8do6raBhiJJBf8wajxMbc6z3GuPloznQaIiiFXwA5eZ1PfSbH8XZyckkmZcyZ7z5+JqrAcOLtLHxJPkTRm+yov37l3fRY2G28a99M+C8FzXUzDTOJHeBJPwBrZdEeilq5kY6gk6HYBAACf2iT+zFAXDaW6pttltG4QGY/1YXKXJ8QxPvpBhwrhKo2FVV7TNnPfpLL6ACqOkN0A3urELbyIoHfmzMfEyD6UVieKpcc9QZXqrgBGnIKD3xJ08hQOFwKvYwy3DlF05ngxoM8AT3gKPfUDV78timH5qieQ1Yjz35d1DsGNrCZ3nMbRjQKqgZsoHdC85qtr30WKyiSWyjxKoFCj3mmf+wrrLZdyEt24k3IUbZRoYMCZ17t6NOBvyj+mSBmi3y5Zn39FrzhWBvPcusFbKzwI0UwgUEnnrOnhtRV/iODstmRTiLh9onsppMDxEmdj50nxvSK/cAXPkUCITs6HvO5rN5HDPDYaxhjF69JLszKgk9qSZI1iYHI1ziulpCvbw9pbat9o6tG220+JmswWrmaEJxWLe42Z2LHvJ+XdW64TpYt/3a/IV87LVvsIhyKCdAoEDTYAedMVMhdAAk0HxTEfRNodu6r0QDlXOLtZkK94rTN9BujFxjbuDabkafmgan5+laC/eggcju4Mx461m+BXnssS6yrDZSCVI+14hgfh7qZ3eLAyLNt5iMzoyIIM7NBbvhRrG9Z1vhLOM+mb6S3EF4qzDsAf4jptzJBGnjFNejtgpa7QgkliO7NrFAcUS1aQSQb0l1J7Ts53MAbctNOU05wrdkSZ212nTeOVMrN4Zd0UTXhauC1eFq0Hc0DxP7Pv+YorNQuO5e/5iimE3Rv6pat6R/VD9b7jQ3Rq59EPM0Tx/wCqH6w+Rq1PlfTAfSW/7sfM0hFsnYGtN0oX6s88n3ilSbDyFLNAdQeeleWrI1k86LukzVdpddYjvihPOqXuPrUq82x/IqUF924TcsIrNbYFTIJUlhoIIkVn+P4e0MoJNuzbCqog5mjXKqnU7jU6CNTXmGxBs4WzbW0Wd50bbOxNzKYidJ0A5biNcJxfit27cYSS05Sx300hRsAPCsyXddLesMuM9I9OrQZU5W1MkkbNcb7R+A5CkBz3dW2nYbf50Zw/hJLJOuYZt9csxv3064fhFOfsxDsFHICABzM6uNa3IwD4JwRrhmIURJOkTHrvTW/hVNtgpgGYMfpKFPqCatxGOI7CkBSWJOnPMACfIR76Av4uVRRuQoPmJOnx9BSjvinSQFDbw4YWymXrJy9lNxG4ljB7523pLdudgSYKJJEaHOBpvyA9RV+D4HfuqzZerQqRnfsrqwbn4xTZVwdkkmcSxIJA0t6TAzHVvaI0rNpwNgMM5uXsiElbYtqIOp7KwI2jqx604XA27ItdfdCG0gAQEO5JAB0+zzjzpZjukd5wVUi0k+zbGX47mlBejamhvceRCfyayqak537Tknc9w+NKcdxG7eOa7cZz4nQeQGg91BF68mhOy1clq4uuFEuyqPExS+/x6yvs5rh8BA9TSjOa6KHc6DvOlZi90kutIQLbHhqfU/hSq7iXfV3ZvMk/CnKNa+/xWwuhuZztCa6907V9QtDs18B4eJuIO+4o9WAr7ti8fbtBTcdUzGBPM9wFODR4auMTqpA3gx51mD04wwyaPLgGIGgJKyTPhMUrxXT+cuS0IKMe02obtBRpvsNPGpNNjMViFEC0jnkQYHkQTPvHpS5Ti3ALMqBtIgLAO0jfwjNSHi/GMXetYfqg+ZkfrMikdoMF81I1586EbgGMvlQ4YZT7TNvmbNIG+girxavK1qcNjsNYzO+IFy4xAJXtmY0Cqsnahr//AMhYdSQEuN2SQYABIBIXeRMRMUr4f0VuWYuteS24iCQGWCsMO1GvcasXgeBs9ZZu3czlQzA+0ETtkiBIBA174pBtwXpj1920pCIj2i2ra9ZnKZATE6eE61mcdxzF3Gvol24+t5WRV+rRTCFSokNvWk4Rg8A6flFq2uVSTmZSMpXUkA7DnSS706bM72MKDZB7TmQTPMwIE+M71BpegisuFAcMrZmJzAgmefaJNNcffAIWddfuobhmNW+qXkBysAdeR5jzBqziNoMVJExP3UUkvR1uwf1j86P4wZsj9YfI0o4DIUxyZvmaacSb6I+Yo+z9PnnSgaW/1W+a0ktnbyp50o9m15P91I0JgaVpiubgM8/WvbJAmZNVXiJ1irLB5CKkvOXx9alTXu+A/CpWS+v4fimHu2w0Mz2gXEK2jZSs6TyJE7a1grfDcsF9zmYxvIE/OgeH33VCwOUpt+mDuPSauw9u7feF1ffXRQOZJOwHfWOPRvLfoRwc9UsnV8seG6tv7quW87EIASZmFG+3d+rV2FTDov0zs7CRkt7aSJLnSD4TVx48ygrYVbCn8zVyPFzr6RWvJpYnACsNiri2B3E5rhHeEGvM0U3F8PZ/3awCR/WXu0SdpCDQVn2uSSSSSdyTJPmedeZqNRjjuL3bxm65b4AeSjQe6hutoYvXIu1AX1lVX8UiDMzQPIn3aUMz0q4ydFA3LfIGpDL/AEiQTkQt4toPQa0uxHHbzfayjuUR8d6WOp2I1mI8e6r3wbBsrEAgee/KtdD2rdyTJJJ7zqfjXinen9jgtsb5mPnA+FEnDqqHKoBju++rzi8WbsWGI0UmtRgOgl5gC9y2gPdmY66+HzoDErBOhGsBh5T6U6t8YuIvadjEQynv01B0plZsGYDoVZTK7XLjMCGGwAYagwNTrymnnSrDoVtvcvizAZMxAMhwA2Wdm03HfXPA+ILdRNdYEzoT4xypT/8AIgAa1dzW26sGbTn2gTGYDn/l4UmFfE+DWEv4e0jBluhTLFj2S2mWIABE6+NMsdxfDWLr27WEDi2R1jgABTtA05GR5zWc4rj2uX2xCpCWuqHgkAdn1n0q83LiLiMMLTNcv3QytGhQnMDPj95qLW9KeNPbtWGw7KvXNuQNAQCDroN9azd/pNfuYZrZft9cEFxexmUCTqI0nLr3GnHHuCO9vBWQpZUIDkRoOyCfQGveI9E892yiKFw6A5oMMSdT4yYXWpM5jMcbmAwysSSl5lJOp2kSffRPH7k8Qv8AhhX/AOkfxprh+hByXbT3BlLh7REypEjWd9DHuozhXQ1LYum47XGuqUZtjlIgxrM+PhSijg+Otnhl2yHUXXFwKkjMxPIDx2oDBcdw6cNexr1rEjLlPMg5idtq1eA6G4ey6uAxZSCCWO/lTH/YOG6zrOqTNMzA37/OgKOg+Fa1g7avIJzNB5BjIHpTjFHb+e6p1yjmPWqMReBIjx+6qkn4Eujfrt8zTHiK/RHzFC8DX2/12/iNHcU+qbzHzowvnHSofR2z4t8xWftnQd0Vpek1lmsqVUnKWJjkomSfCs9awzG2bgHYUqpOmjNJAjnsaWVF5JPOrbVwLpBq1cGTae9ICoyLEmWZ50HkASaacNwytYJIEydd+WlHK4zbhZ+UH+QK8qoR/JFSlo8xdkT2GKc9RJnnr8J8NqEOJIJglT8/PwrU8I4KWusSSpWQFaNIhhm5FdTVAweHT6TEdY6sAQ8FUDMX2AMRppvXmn8nxpFYxUntHy8vdVpvgtlGrCZH8+FVPh0aShIYbW2U66+yrTvHLwNaHop0da5bZmGUEkySQSfze4RzPj6a1SXSXMa8z+dOOKWLCdlC73OYgQO7WNdO6s3xLFskAKJidfhWzop74G5iq/ykd4pdZvM85uVeMBUTI3hSnjN3VY5SflTmxwW6bIvBkylS0azAnwjYUsGFuOQwtlhGjaBRB1MnTSfgx5GGCldq5ET3zPPxolbqLckZmAI33NNP9ls66WSoifaGeYEALvJJAjvMcjAzdH7k9pkA5nMSANyxIEQF7fkV/OWXGTKxxNTyMmTy8qIxLdkaSCQN/GlKcDYe3cgbkBSSORETq0lEAG7vl+yxGh6McKCZ87Z4QDKYK5iwzMvgCCoPMq/ICTxPkS4ltTB3J8VOnwrq60KeY0JgDeu7OHXrLrsYtFnyjYBUP0lyO5RCgc2dRyNF3LakfVLnzQLe/wBLcH0VkzoQiw7nvgGtSC0V0Sx6dbaT7QncbdknT4etbLG8KsX2V7iK7LsT6geNYJLAQK66JDAXQIJtWiDfujxdyLaDkCO+uk4vcAl2IgdY669kP9TYHPMR2jzjypqj6BbwlpQ0KqhjLaAAnvPfU/K7I3dB+0Pur5ri+KMszE21gx9q832Y5hQDPivjQlzHMmY5pNsamfavPvH6Kx+6O+jta+n3OPYdd7o9G384ihr3SzDrOrMRpoBv72r5vg7iLdTOrOlohnVYzPcYiQuntDYH9Dxq2xb0ZYIy9og7gsdFM8wsDzmpa3L9NrOpCOco11jcwNgdfCqn6Wloy2wJ11JOnjEcta+f3bjZ1TbMQT5bD4T60Xausy3DHgNwIgz8gKsWtLi+leIfRUUDv1n4zVDccxh2YDyVfwojhOBm1bJ3IFMxw2stM82LxTb3D6n8alq1fJB6xp7+frWkXh1XJgRpVEs4RKqAdTuT4nnRvEjNpvd8xXlm1FTiH1bfzzFbZYjpHfK4Vo/rHyfsglm9SFHuNKMb2MHh7fO4Wvt5fV2/dAJ99MOljTYTwy+pzE/E0JxvBXHCXFQm2tmygIGg+jEL57mPOpBOMXOrw2HtRq+a+/7XYt/uLPvp1w2yBhrfeyhz+1JX93L60n6Q4a695ctp2HV2gItsQAEURIHKn9m2wHaUqctrQgja2qxB7oisfk9Mfk+LKFR/MfhUq5sHck/RPUp061mHwt8ZQ9zOz9lhJjJsYbeYgbc6JPR60BAJRWt5WBllJJ9sT7LQNCPGvC5krpoukk7gT36mhzdYkLA5DUsdOWhbwNGRtZh7YtDKCMoKxoNxHa7RgNNG/wC1Lm3WsB3AqPkPjS+/cMnRCPI/jXLXjAgJP6vPlzp8Yto23ezOCWZssnUneImPfWa4nf7VwBR7SgaCRAn7jT/BXCQ5IUDQaKBrz+6stczE5iNyW9f8qqNU2F0JPMk/dVAaZ02q3FWbgW1lGhEsfiPvrlcEXIVTGYgE+BYDSstttfs5cKE10tAGBr7Pajx3ilhVtEW24UEDRTEBsvdqBDNHPKs+2+ZzxHDO5+iDkga5SRCTLEweSyfdWTfEuZOd5gmMzb9WWHxup/hHdW2DNOuylhh7mbLIUqx7WTNEka6uEnfW8d2JHl3C4gkxaaZPaaNw6qr66TOe9tutvkoFAqJeTJlyIJ5NeCz/AIbZM+JobqcrLmAkG3PmOuxDf9tSNDhL+sKqTt9IgIm51awS0ytnMw/Sus3tGmfCCbdp2uNaUFhEOhVQC4VZUkABAgA8+c1k8IgXq5G3UT+xae83xIp9wu3GAiN1/wDGrfNjSA/5J2gDfsZessjLnns2wXdYC7lzmI57mqkwwCgtirUi1dJYG4e1dchrnsbEELO/Khbujz/aYlv8KZRQ2IEW28LNlf8AEyvUjfH4C3kIOIUArZSAlwwFGgIjQNAI5aUHew9lmY9eSWv/APCb2hIyanlm3ro35ukEyDiVt7zooIAHlI08KCwqy1qftYlz6ZKk66mwSPpHOa7p9GB2tNNW21GvjUw+Ds3YRTdJe7lH1a9vuljAGu5ofArP5P43mPp1Y+6pg3AW0SFab7aMJBlUGvkTPmBViMMKLIN+4M4NshiS6oS2YgdXGpadY308DRmEK3PyhgHLxbLFmksW1B237zzJrP4mMmIM/wBcP/Ka0/BrUflP/IHotShZFvrVBtdrKIOc6aExEfzNejiFsWi3VqACViWPIn7q7xC/0peXZ/8AGaUjDE4c673RzH5hqhfSuCgGzaMASoMd2kxTUJSvo+sYewP0F+VN1oTwW65K61LjxFEFRSlS1Vj/AKtvI0SRVGN+rf8AVNSYrinFb1myCrLPZ+wuxkV5xXjuJFiy6SoyIXuCO09wZgsEQsAHbl5UJ0k+o17h/EaS8avdjDiTBsW+/cFhMd9QGcc49ikZMt9wGtW35bsva5d9M8Jce5b7bsS1u205jIJGsHlqKzXH1kYckn/d7XLuzCtBwc/Rp/c2/g11furPP0zz9ElzHXFJGY6Ej2u6pQGNf6R9T7TfM+NSs5F03t26cxInnsJ/nlXtgsWzHYGNu4Enw/1rt8Q7MIEoNohiNI3FcW2YltCo5A6SdO/QmJrX26yTtwW1rwPt4/6Vato7lTHlPd/PvqG0O6rWcc3L2Ww7c+16gR86yhubad/4fdWq4jbm3l01jnA3BpM+AVWVjoM3eIjc7e+i0CbqaRHh6aVXwa3N1BH2p/wy1WLcZknKD7Ua7gHyqzgYPXbAKqnnrJAG3vNEh0fxu/lEztmPorEfECs6gBfyYD3C6q/w2DTziqFiAPAHXkWWfhmpThcJm9rQxyOslHJjyN00+UgUi5lthhvklvdae5/FcFW4q0IMmYFwHvBW2tj7z615iQobIF0Okz3vbsj4KfSuFcvK75irf/svszfuKPctanZU48gC4Ry/KI/ZRbAP3VprMLh7Y8Y/fFr/ALay1q11q5SwXOm52+kvl/eSFitjlHV2+YgP7zN0fE1W4mexN5l1y9kWbjEwTqz5QNO+q+JHMMsb3bC/un8Kv4jYe5cfQAdTbWJHZJYORHkPfUt2s9wgQsYjMTGp6uDE1mWKdlWEM3bZ78Xdb3Kqn76vwZz/AJM45i65/WiD8Vn30NgJHUHTQYpz/hI/7aJ4YItICoJSxdcHmMxugx+78a3dGu+G4PTDmCcudiRsO0d/8NVcP4fmXDydrrN5624+VMOFvpbI7I6pyZMwJuRrQ2BxGuHMRLtp/wAwD7q5eXIAsfh7QsXIeM10EnUgNlcxp5mtZw1IS952x6A1jcRZH5MZYwbpO20IeQ5a1t8COxe/XUfA1rjTGdxCE4zQezbk+RtGPjSi2/8ARv8AnD+Cml14x7CTHVbAxP0JOtUYy7ZuYdSlprYDjMDcLy+T2gYEAztWmm3wlp2wNoWzD9WhU+IAOvhSsYPiajILgKgyDMtvOpImPCn/AEfAGGsRsLax6UwJpDPcNGPW4Wu5XUycvZGsaKCBprHxqq0eJKT7JXUgEqTJkxJGw/DlQeM6R4lQ/sKRcucpVUtKJA7yWIE0dwTpDdvXlDKoRw8ADtLkgSTzkz6UpwG4mVEldZBAC6DQAz37+8Vpb/1ZH6J+VTr9Yympd1VtCNDv5UJiOOEdQZUNKkazoc57Qg7ikPGB9Hhj/Yx6Owp10h/3c+R+Fw0g4m02MIf0HHpcaoJxsfR4U/2IHo7U74J9Sh/syPS5c/GknE9bOE/Ucelw046OtOHTyuD0efvrPP4s8/iTYrBS7Gd2PLxrymF5O03ma8rDOtPZwDDcDU99RcGR2TuzA+lOCTQqmbg8AT9331t2CnCQdNK7W0+vbPrPvopq9ZdP52NCB3cKXJjkQPfyqm7whjyn7p0mmmEHZc76zp4bfz4VeHB1ze4Rp8zTiJ2wbhcoSB4fGucDhmTMWETH+dN7bSAcx17gT8hVOJ7tffRiI+JWLhJKox00gb6OQPXLS82WzaI8gxOU7G4iE/4bczWnFhcoBUwByMfL3UvRSuvWXSN4J7gzbE/pD/CKLOxhULbOEOQ5hlY7cg1yD78vvNCYbBMhTMVXLkntLMW7LZhv3sfdrWxsqQdxB2kLpygnflVrqxHsqfcfOPStTosenCGBWGWFNn87a0pJ5byQaecSGVAsxlSJ8kyfM0e6g6NbHuO2Y+IobiKo2dWLDkYAI1O+88orN2xYV20YNLbsbajxhTM/Gubt5kKEJOY3CSAYELOum5iiCiM4+nHZuyAUYeyNVnWTB3q61g2ZcovW/ZYEhzu0hTrH8iuXH8fbPohupcZlJRvqLraJsXLwunOCNN686zK4UoRb/JjJYGdTBB5T2pjxp8/Ru5BAcXJtdX7QGs5iZY6aE0Bi+CXgrgWH1tIoOjSVyAqAv7ZJ5xXeRovKEMoJAIsPPdMXPhJqnBr2sJrMEn/+j/hRrYa4GGcEThwplSCGgKQZ86pwygHCjmA5/wAPWfj8KzeqsJrCH8lEmJutzj7C1vcEsJe5/S/dWEvD+jIP7R/4bdb/AAo7F3+9PyrWBlMVH5cx/sz/ANE0vwJP5LoP66NSPzKJxX/5Bv7tv+gaX4dJwnP6/l/d0l9V4D/u9mRByLI8YphFLOjQ/otj+7X5UzNIA4ng1lxDICMxf9o6k++vcNwq1bdriLDNv8zHdJ1o0GpUnAt6zVtx+yQddDXGavHbQ+VSYXjonDt5P/EaznER/RsLtteG4/4laXjKzYYeFz51mMep/JMPI2a8P3gaonWIU/k+E8OuG4/4gP3036Mz1Cg6Qbv/AIzSa6P6Jh/C5eHqUNNOiP1J8Lj/ABW2fuo5541jn8VtwanzNSrWTU1K4a5tUyldwR41Rh3OZiy+R2JHPfTuqVK6SvTYuDqeceYj/Ku2PZ19RqPWpUrUAjBW/o11AO/r31ahHaExzj5/j76lSstPbCAKuvIbUFjfaNSpTPYqZSoIBEa7idTvrPeaFutIiR6eMVKlZvsjCV7yfTu/GuYG2p7pJ15xXlStB6toBgQOYG3vqtXjWJlh8jUqUcuop7Jzw58wckaF2IAOsoEB89D60Tg7aq7pkYIUWDy9piRJ1ntCvalHC9U8oOeyolhPIGPD7XoKuCt9ljvpr51KlaZTO+zGV5zB5+Pvqi/Ytz9XbJE5TlEgRJAI23PrUqVz5W63xkwFe4XhmAVrEAEkZGZYJgEwD4D0oxlRbbHtAFyTIkgkawBuKlSuusEdzgKtfa8Ly6qwylWU62zbGvxoH/6ndFjq1a2563P2X5ZMvONZrypSm34FYNvD2rbDtKig89QI3phUqUhKhqVKk5K1yalSpMTxgfQP5XPkKzzD+i4fwu3R8FNSpQhWIUHCpptdf4qtF9HBFtx+n81P4VKlYvpjl8aJmpUqVxc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074" y="2552700"/>
            <a:ext cx="3324225" cy="223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47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366532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pt-BR" sz="5400" dirty="0" smtClean="0"/>
              <a:t>Caminho de um Projeto de Lei</a:t>
            </a:r>
            <a:endParaRPr lang="pt-BR" sz="54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333887"/>
              </p:ext>
            </p:extLst>
          </p:nvPr>
        </p:nvGraphicFramePr>
        <p:xfrm>
          <a:off x="1056068" y="2133599"/>
          <a:ext cx="10676585" cy="4724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32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5400" dirty="0" smtClean="0"/>
              <a:t>Controle Social e Acompanhamento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485624"/>
            <a:ext cx="8915400" cy="342559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Cobrança direta no gabinetes. Telefone, redes sociais e pessoalmente.</a:t>
            </a:r>
          </a:p>
          <a:p>
            <a:pPr marL="0" indent="0">
              <a:buNone/>
            </a:pPr>
            <a:endParaRPr lang="pt-B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 smtClean="0"/>
              <a:t>Sites</a:t>
            </a:r>
          </a:p>
          <a:p>
            <a:pPr marL="0" indent="0">
              <a:buNone/>
            </a:pPr>
            <a:r>
              <a:rPr lang="pt-BR" sz="2400" dirty="0"/>
              <a:t>    - </a:t>
            </a:r>
            <a:r>
              <a:rPr lang="pt-BR" sz="2400" dirty="0">
                <a:hlinkClick r:id="rId2"/>
              </a:rPr>
              <a:t>http://www.saopaulo.sp.leg.br</a:t>
            </a:r>
            <a:r>
              <a:rPr lang="pt-BR" sz="2400" dirty="0" smtClean="0">
                <a:hlinkClick r:id="rId2"/>
              </a:rPr>
              <a:t>/</a:t>
            </a:r>
            <a:endParaRPr lang="pt-BR" sz="2400" dirty="0" smtClean="0"/>
          </a:p>
          <a:p>
            <a:pPr marL="0" indent="0" fontAlgn="base">
              <a:buNone/>
            </a:pPr>
            <a:r>
              <a:rPr lang="pt-BR" sz="2400" dirty="0"/>
              <a:t> </a:t>
            </a:r>
            <a:r>
              <a:rPr lang="pt-BR" sz="2400" dirty="0" smtClean="0"/>
              <a:t>   -</a:t>
            </a:r>
            <a:r>
              <a:rPr lang="pt-BR" sz="2400" dirty="0">
                <a:hlinkClick r:id="rId3"/>
              </a:rPr>
              <a:t> </a:t>
            </a:r>
            <a:r>
              <a:rPr lang="pt-BR" sz="2400" u="sng" dirty="0">
                <a:hlinkClick r:id="rId3"/>
              </a:rPr>
              <a:t>https://esic.cgu.gov.br/sistema/site/index.aspx</a:t>
            </a: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    - </a:t>
            </a:r>
            <a:r>
              <a:rPr lang="pt-BR" sz="2400" dirty="0" smtClean="0">
                <a:hlinkClick r:id="rId4"/>
              </a:rPr>
              <a:t>ouvidoria@saopaulo.sp.leg.br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254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</TotalTime>
  <Words>85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Wingdings 3</vt:lpstr>
      <vt:lpstr>Tema do Office</vt:lpstr>
      <vt:lpstr>Poder Legislativo</vt:lpstr>
      <vt:lpstr>Poderes Republicanos</vt:lpstr>
      <vt:lpstr>Legislativo Municipal</vt:lpstr>
      <vt:lpstr>Câmara Municipal De São Paulo - CMPS</vt:lpstr>
      <vt:lpstr>Caminho de um Projeto de Lei</vt:lpstr>
      <vt:lpstr>Controle Social e Acompanhamento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Legislativo Municipal</dc:title>
  <dc:creator>Toninho Vespoli</dc:creator>
  <cp:lastModifiedBy>Flavio Castro</cp:lastModifiedBy>
  <cp:revision>17</cp:revision>
  <dcterms:created xsi:type="dcterms:W3CDTF">2018-08-27T18:00:11Z</dcterms:created>
  <dcterms:modified xsi:type="dcterms:W3CDTF">2018-08-27T22:34:00Z</dcterms:modified>
</cp:coreProperties>
</file>