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57554B"/>
        </a:solidFill>
        <a:effectLst/>
        <a:uFillTx/>
        <a:latin typeface="Hoefler Text"/>
        <a:ea typeface="Hoefler Text"/>
        <a:cs typeface="Hoefler Text"/>
        <a:sym typeface="Hoefler Text"/>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57554B"/>
        </a:solidFill>
        <a:effectLst/>
        <a:uFillTx/>
        <a:latin typeface="Hoefler Text"/>
        <a:ea typeface="Hoefler Text"/>
        <a:cs typeface="Hoefler Text"/>
        <a:sym typeface="Hoefler Text"/>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57554B"/>
        </a:solidFill>
        <a:effectLst/>
        <a:uFillTx/>
        <a:latin typeface="Hoefler Text"/>
        <a:ea typeface="Hoefler Text"/>
        <a:cs typeface="Hoefler Text"/>
        <a:sym typeface="Hoefler Text"/>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57554B"/>
        </a:solidFill>
        <a:effectLst/>
        <a:uFillTx/>
        <a:latin typeface="Hoefler Text"/>
        <a:ea typeface="Hoefler Text"/>
        <a:cs typeface="Hoefler Text"/>
        <a:sym typeface="Hoefler Text"/>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57554B"/>
        </a:solidFill>
        <a:effectLst/>
        <a:uFillTx/>
        <a:latin typeface="Hoefler Text"/>
        <a:ea typeface="Hoefler Text"/>
        <a:cs typeface="Hoefler Text"/>
        <a:sym typeface="Hoefler Text"/>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57554B"/>
        </a:solidFill>
        <a:effectLst/>
        <a:uFillTx/>
        <a:latin typeface="Hoefler Text"/>
        <a:ea typeface="Hoefler Text"/>
        <a:cs typeface="Hoefler Text"/>
        <a:sym typeface="Hoefler Text"/>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57554B"/>
        </a:solidFill>
        <a:effectLst/>
        <a:uFillTx/>
        <a:latin typeface="Hoefler Text"/>
        <a:ea typeface="Hoefler Text"/>
        <a:cs typeface="Hoefler Text"/>
        <a:sym typeface="Hoefler Text"/>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57554B"/>
        </a:solidFill>
        <a:effectLst/>
        <a:uFillTx/>
        <a:latin typeface="Hoefler Text"/>
        <a:ea typeface="Hoefler Text"/>
        <a:cs typeface="Hoefler Text"/>
        <a:sym typeface="Hoefler Text"/>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57554B"/>
        </a:solidFill>
        <a:effectLst/>
        <a:uFillTx/>
        <a:latin typeface="Hoefler Text"/>
        <a:ea typeface="Hoefler Text"/>
        <a:cs typeface="Hoefler Text"/>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wholeTbl>
    <a:band2H>
      <a:tcTxStyle b="def" i="def"/>
      <a:tcStyle>
        <a:tcBdr/>
        <a:fill>
          <a:solidFill>
            <a:srgbClr val="83714F">
              <a:alpha val="8000"/>
            </a:srgbClr>
          </a:solidFill>
        </a:fill>
      </a:tcStyle>
    </a:band2H>
    <a:firstCol>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508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lastRow>
    <a:firstRow>
      <a:tcTxStyle b="off" i="off">
        <a:font>
          <a:latin typeface="Hoefler Text"/>
          <a:ea typeface="Hoefler Text"/>
          <a:cs typeface="Hoefler Text"/>
        </a:font>
        <a:srgbClr val="FFFFFF"/>
      </a:tcTxStyle>
      <a:tcStyle>
        <a:tcBdr>
          <a:left>
            <a:ln w="25400" cap="flat">
              <a:solidFill>
                <a:srgbClr val="83714F">
                  <a:alpha val="30000"/>
                </a:srgbClr>
              </a:solidFill>
              <a:prstDash val="solid"/>
              <a:miter lim="400000"/>
            </a:ln>
          </a:left>
          <a:right>
            <a:ln w="25400" cap="flat">
              <a:solidFill>
                <a:srgbClr val="83714F">
                  <a:alpha val="30000"/>
                </a:srgbClr>
              </a:solidFill>
              <a:prstDash val="solid"/>
              <a:miter lim="400000"/>
            </a:ln>
          </a:right>
          <a:top>
            <a:ln w="25400" cap="flat">
              <a:solidFill>
                <a:srgbClr val="83714F">
                  <a:alpha val="30000"/>
                </a:srgbClr>
              </a:solidFill>
              <a:prstDash val="solid"/>
              <a:miter lim="400000"/>
            </a:ln>
          </a:top>
          <a:bottom>
            <a:ln w="25400" cap="flat">
              <a:solidFill>
                <a:srgbClr val="83714F">
                  <a:alpha val="30000"/>
                </a:srgbClr>
              </a:solidFill>
              <a:prstDash val="solid"/>
              <a:miter lim="400000"/>
            </a:ln>
          </a:bottom>
          <a:insideH>
            <a:ln w="25400" cap="flat">
              <a:solidFill>
                <a:srgbClr val="83714F">
                  <a:alpha val="30000"/>
                </a:srgbClr>
              </a:solidFill>
              <a:prstDash val="solid"/>
              <a:miter lim="400000"/>
            </a:ln>
          </a:insideH>
          <a:insideV>
            <a:ln w="25400" cap="flat">
              <a:solidFill>
                <a:srgbClr val="83714F">
                  <a:alpha val="30000"/>
                </a:srgbClr>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rgbClr val="6C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b="def" i="def"/>
      <a:tcStyle>
        <a:tcBdr/>
        <a:fill>
          <a:solidFill>
            <a:srgbClr val="DCDBCC">
              <a:alpha val="54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Hoefler Text"/>
          <a:ea typeface="Hoefler Text"/>
          <a:cs typeface="Hoefler Text"/>
        </a:font>
        <a:srgbClr val="6C6A67"/>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B2B1A5">
                  <a:alpha val="80000"/>
                </a:srgbClr>
              </a:solidFill>
              <a:prstDash val="solid"/>
              <a:miter lim="400000"/>
            </a:ln>
          </a:top>
          <a:bottom>
            <a:ln w="12700" cap="flat">
              <a:solidFill>
                <a:srgbClr val="B2B1A5">
                  <a:alpha val="80000"/>
                </a:srgbClr>
              </a:solidFill>
              <a:prstDash val="solid"/>
              <a:miter lim="400000"/>
            </a:ln>
          </a:bottom>
          <a:insideH>
            <a:ln w="12700" cap="flat">
              <a:solidFill>
                <a:srgbClr val="B2B1A5">
                  <a:alpha val="80000"/>
                </a:srgbClr>
              </a:solidFill>
              <a:prstDash val="solid"/>
              <a:miter lim="400000"/>
            </a:ln>
          </a:insideH>
          <a:insideV>
            <a:ln w="12700" cap="flat">
              <a:solidFill>
                <a:srgbClr val="5D5D5D"/>
              </a:solidFill>
              <a:prstDash val="solid"/>
              <a:miter lim="400000"/>
            </a:ln>
          </a:insideV>
        </a:tcBdr>
        <a:fill>
          <a:noFill/>
        </a:fill>
      </a:tcStyle>
    </a:wholeTbl>
    <a:band2H>
      <a:tcTxStyle b="def" i="def"/>
      <a:tcStyle>
        <a:tcBdr/>
        <a:fill>
          <a:solidFill>
            <a:srgbClr val="DCDBCC">
              <a:alpha val="80000"/>
            </a:srgbClr>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solidFill>
                <a:srgbClr val="5D5D5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25400" cap="flat">
              <a:solidFill>
                <a:srgbClr val="B2B1A5">
                  <a:alpha val="80000"/>
                </a:srgbClr>
              </a:solidFill>
              <a:prstDash val="solid"/>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Hoefler Text"/>
          <a:ea typeface="Hoefler Text"/>
          <a:cs typeface="Hoefler Text"/>
        </a:font>
        <a:srgbClr val="6C6A67"/>
      </a:tcTxStyle>
      <a:tcStyle>
        <a:tcBdr>
          <a:left>
            <a:ln w="12700" cap="flat">
              <a:noFill/>
              <a:miter lim="400000"/>
            </a:ln>
          </a:left>
          <a:right>
            <a:ln w="12700" cap="flat">
              <a:noFill/>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wholeTbl>
    <a:band2H>
      <a:tcTxStyle b="def" i="def"/>
      <a:tcStyle>
        <a:tcBdr/>
        <a:fill>
          <a:solidFill>
            <a:srgbClr val="DAE5E5">
              <a:alpha val="69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12700" cap="flat">
              <a:solidFill>
                <a:srgbClr val="B8B8B8"/>
              </a:solidFill>
              <a:prstDash val="solid"/>
              <a:miter lim="400000"/>
            </a:ln>
          </a:right>
          <a:top>
            <a:ln w="12700" cap="flat">
              <a:solidFill>
                <a:srgbClr val="AAA6A2"/>
              </a:solidFill>
              <a:custDash>
                <a:ds d="200000" sp="200000"/>
              </a:custDash>
              <a:miter lim="400000"/>
            </a:ln>
          </a:top>
          <a:bottom>
            <a:ln w="12700" cap="flat">
              <a:solidFill>
                <a:srgbClr val="AAA6A2"/>
              </a:solidFill>
              <a:custDash>
                <a:ds d="200000" sp="200000"/>
              </a:custDash>
              <a:miter lim="400000"/>
            </a:ln>
          </a:bottom>
          <a:insideH>
            <a:ln w="12700" cap="flat">
              <a:solidFill>
                <a:srgbClr val="AAA6A2"/>
              </a:solidFill>
              <a:custDash>
                <a:ds d="200000" sp="200000"/>
              </a:custDash>
              <a:miter lim="400000"/>
            </a:ln>
          </a:insideH>
          <a:insideV>
            <a:ln w="12700" cap="flat">
              <a:noFill/>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Hoefler Text"/>
          <a:ea typeface="Hoefler Text"/>
          <a:cs typeface="Hoefler Text"/>
        </a:font>
        <a:srgbClr val="6C6A67"/>
      </a:tcTxStyle>
      <a:tcStyle>
        <a:tcBdr>
          <a:left>
            <a:ln w="25400" cap="flat">
              <a:solidFill>
                <a:srgbClr val="DCDBCC">
                  <a:alpha val="80000"/>
                </a:srgbClr>
              </a:solidFill>
              <a:custDash>
                <a:ds d="200000" sp="200000"/>
              </a:custDash>
              <a:miter lim="400000"/>
            </a:ln>
          </a:left>
          <a:right>
            <a:ln w="25400" cap="flat">
              <a:solidFill>
                <a:srgbClr val="DCDBCC">
                  <a:alpha val="80000"/>
                </a:srgbClr>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25400" cap="flat">
              <a:solidFill>
                <a:srgbClr val="DCDBCC">
                  <a:alpha val="80000"/>
                </a:srgbClr>
              </a:solidFill>
              <a:custDash>
                <a:ds d="200000" sp="200000"/>
              </a:custDash>
              <a:miter lim="400000"/>
            </a:ln>
          </a:insideV>
        </a:tcBdr>
        <a:fill>
          <a:noFill/>
        </a:fill>
      </a:tcStyle>
    </a:wholeTbl>
    <a:band2H>
      <a:tcTxStyle b="def" i="def"/>
      <a:tcStyle>
        <a:tcBdr/>
        <a:fill>
          <a:solidFill>
            <a:srgbClr val="DEDEDF">
              <a:alpha val="76000"/>
            </a:srgbClr>
          </a:solidFill>
        </a:fill>
      </a:tcStyle>
    </a:band2H>
    <a:firstCol>
      <a:tcTxStyle b="off" i="off">
        <a:font>
          <a:latin typeface="Hoefler Text"/>
          <a:ea typeface="Hoefler Text"/>
          <a:cs typeface="Hoefler Text"/>
        </a:font>
        <a:srgbClr val="F3F1DF"/>
      </a:tcTxStyle>
      <a:tcStyle>
        <a:tcBdr>
          <a:left>
            <a:ln w="12700" cap="flat">
              <a:noFill/>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B2B1A5">
                  <a:alpha val="80000"/>
                </a:srgbClr>
              </a:solidFill>
              <a:prstDash val="solid"/>
              <a:miter lim="400000"/>
            </a:ln>
          </a:insideV>
        </a:tcBdr>
        <a:fill>
          <a:noFill/>
        </a:fill>
      </a:tcStyle>
    </a:firstCol>
    <a:la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B2B1A5">
                  <a:alpha val="80000"/>
                </a:srgbClr>
              </a:solidFill>
              <a:prstDash val="solid"/>
              <a:miter lim="400000"/>
            </a:ln>
          </a:insideH>
          <a:insideV>
            <a:ln w="12700" cap="flat">
              <a:noFill/>
              <a:miter lim="400000"/>
            </a:ln>
          </a:insideV>
        </a:tcBdr>
        <a:fill>
          <a:noFill/>
        </a:fill>
      </a:tcStyle>
    </a:firstRow>
  </a:tblStyle>
  <a:tblStyle styleId="{2708684C-4D16-4618-839F-0558EEFCDFE6}" styleName="">
    <a:tblBg/>
    <a:wholeTbl>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custDash>
                <a:ds d="200000" sp="200000"/>
              </a:custDash>
              <a:miter lim="400000"/>
            </a:ln>
          </a:insideV>
        </a:tcBdr>
        <a:fill>
          <a:noFill/>
        </a:fill>
      </a:tcStyle>
    </a:wholeTbl>
    <a:band2H>
      <a:tcTxStyle b="def" i="def"/>
      <a:tcStyle>
        <a:tcBdr/>
        <a:fill>
          <a:solidFill>
            <a:srgbClr val="DCDBCC">
              <a:alpha val="80000"/>
            </a:srgbClr>
          </a:solidFill>
        </a:fill>
      </a:tcStyle>
    </a:band2H>
    <a:firstCol>
      <a:tcTxStyle b="off" i="off">
        <a:font>
          <a:latin typeface="Hoefler Text"/>
          <a:ea typeface="Hoefler Text"/>
          <a:cs typeface="Hoefler Text"/>
        </a:font>
        <a:srgbClr val="6C6A67"/>
      </a:tcTxStyle>
      <a:tcStyle>
        <a:tcBdr>
          <a:left>
            <a:ln w="12700" cap="flat">
              <a:noFill/>
              <a:miter lim="400000"/>
            </a:ln>
          </a:left>
          <a:right>
            <a:ln w="25400" cap="flat">
              <a:solidFill>
                <a:srgbClr val="6C6A67">
                  <a:alpha val="70000"/>
                </a:srgbClr>
              </a:solidFill>
              <a:prstDash val="solid"/>
              <a:miter lim="400000"/>
            </a:ln>
          </a:right>
          <a:top>
            <a:ln w="25400" cap="flat">
              <a:solidFill>
                <a:srgbClr val="6C6A67">
                  <a:alpha val="70000"/>
                </a:srgbClr>
              </a:solidFill>
              <a:custDash>
                <a:ds d="200000" sp="200000"/>
              </a:custDash>
              <a:miter lim="400000"/>
            </a:ln>
          </a:top>
          <a:bottom>
            <a:ln w="25400" cap="flat">
              <a:solidFill>
                <a:srgbClr val="6C6A67">
                  <a:alpha val="70000"/>
                </a:srgbClr>
              </a:solidFill>
              <a:custDash>
                <a:ds d="200000" sp="200000"/>
              </a:custDash>
              <a:miter lim="400000"/>
            </a:ln>
          </a:bottom>
          <a:insideH>
            <a:ln w="25400" cap="flat">
              <a:solidFill>
                <a:srgbClr val="6C6A67">
                  <a:alpha val="70000"/>
                </a:srgbClr>
              </a:solidFill>
              <a:custDash>
                <a:ds d="200000" sp="200000"/>
              </a:custDash>
              <a:miter lim="400000"/>
            </a:ln>
          </a:insideH>
          <a:insideV>
            <a:ln w="25400" cap="flat">
              <a:solidFill>
                <a:srgbClr val="6C6A67">
                  <a:alpha val="70000"/>
                </a:srgbClr>
              </a:solidFill>
              <a:prstDash val="solid"/>
              <a:miter lim="400000"/>
            </a:ln>
          </a:insideV>
        </a:tcBdr>
        <a:fill>
          <a:noFill/>
        </a:fill>
      </a:tcStyle>
    </a:firstCol>
    <a:la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25400" cap="flat">
              <a:solidFill>
                <a:srgbClr val="6C6A67">
                  <a:alpha val="70000"/>
                </a:srgbClr>
              </a:solidFill>
              <a:prstDash val="solid"/>
              <a:miter lim="400000"/>
            </a:ln>
          </a:top>
          <a:bottom>
            <a:ln w="12700" cap="flat">
              <a:noFill/>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lastRow>
    <a:firstRow>
      <a:tcTxStyle b="off" i="off">
        <a:font>
          <a:latin typeface="Hoefler Text"/>
          <a:ea typeface="Hoefler Text"/>
          <a:cs typeface="Hoefler Text"/>
        </a:font>
        <a:srgbClr val="6C6A67"/>
      </a:tcTxStyle>
      <a:tcStyle>
        <a:tcBdr>
          <a:left>
            <a:ln w="25400" cap="flat">
              <a:solidFill>
                <a:srgbClr val="6C6A67">
                  <a:alpha val="70000"/>
                </a:srgbClr>
              </a:solidFill>
              <a:custDash>
                <a:ds d="200000" sp="200000"/>
              </a:custDash>
              <a:miter lim="400000"/>
            </a:ln>
          </a:left>
          <a:right>
            <a:ln w="25400" cap="flat">
              <a:solidFill>
                <a:srgbClr val="6C6A67">
                  <a:alpha val="70000"/>
                </a:srgbClr>
              </a:solidFill>
              <a:custDash>
                <a:ds d="200000" sp="200000"/>
              </a:custDash>
              <a:miter lim="400000"/>
            </a:ln>
          </a:right>
          <a:top>
            <a:ln w="12700" cap="flat">
              <a:noFill/>
              <a:miter lim="400000"/>
            </a:ln>
          </a:top>
          <a:bottom>
            <a:ln w="25400" cap="flat">
              <a:solidFill>
                <a:srgbClr val="6C6A67">
                  <a:alpha val="70000"/>
                </a:srgbClr>
              </a:solidFill>
              <a:prstDash val="solid"/>
              <a:miter lim="400000"/>
            </a:ln>
          </a:bottom>
          <a:insideH>
            <a:ln w="25400" cap="flat">
              <a:solidFill>
                <a:srgbClr val="6C6A67">
                  <a:alpha val="70000"/>
                </a:srgbClr>
              </a:solidFill>
              <a:prstDash val="solid"/>
              <a:miter lim="400000"/>
            </a:ln>
          </a:insideH>
          <a:insideV>
            <a:ln w="25400" cap="flat">
              <a:solidFill>
                <a:srgbClr val="6C6A67">
                  <a:alpha val="70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29" name="Shape 129"/>
          <p:cNvSpPr/>
          <p:nvPr>
            <p:ph type="sldImg"/>
          </p:nvPr>
        </p:nvSpPr>
        <p:spPr>
          <a:xfrm>
            <a:off x="1143000" y="685800"/>
            <a:ext cx="4572000" cy="3429000"/>
          </a:xfrm>
          <a:prstGeom prst="rect">
            <a:avLst/>
          </a:prstGeom>
        </p:spPr>
        <p:txBody>
          <a:bodyPr/>
          <a:lstStyle/>
          <a:p>
            <a:pPr/>
          </a:p>
        </p:txBody>
      </p:sp>
      <p:sp>
        <p:nvSpPr>
          <p:cNvPr id="130" name="Shape 13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ítulo e Subtítulo">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5" name="Grupo"/>
          <p:cNvGrpSpPr/>
          <p:nvPr/>
        </p:nvGrpSpPr>
        <p:grpSpPr>
          <a:xfrm>
            <a:off x="5130800" y="6807200"/>
            <a:ext cx="14122400" cy="127000"/>
            <a:chOff x="0" y="0"/>
            <a:chExt cx="14122400" cy="127000"/>
          </a:xfrm>
        </p:grpSpPr>
        <p:pic>
          <p:nvPicPr>
            <p:cNvPr id="12" name="typesetflourish_shape_big.pdf" descr="typesetflourish_shape_big.pdf"/>
            <p:cNvPicPr>
              <a:picLocks noChangeAspect="0"/>
            </p:cNvPicPr>
            <p:nvPr/>
          </p:nvPicPr>
          <p:blipFill>
            <a:blip r:embed="rId3">
              <a:extLst/>
            </a:blip>
            <a:stretch>
              <a:fillRect/>
            </a:stretch>
          </p:blipFill>
          <p:spPr>
            <a:xfrm>
              <a:off x="6845300" y="0"/>
              <a:ext cx="431800" cy="127000"/>
            </a:xfrm>
            <a:prstGeom prst="rect">
              <a:avLst/>
            </a:prstGeom>
            <a:ln w="12700" cap="flat">
              <a:noFill/>
              <a:miter lim="400000"/>
            </a:ln>
            <a:effectLst/>
          </p:spPr>
        </p:pic>
        <p:pic>
          <p:nvPicPr>
            <p:cNvPr id="13" name="typesetflourish_line.pdf" descr="typesetflourish_line.pdf"/>
            <p:cNvPicPr>
              <a:picLocks noChangeAspect="0"/>
            </p:cNvPicPr>
            <p:nvPr/>
          </p:nvPicPr>
          <p:blipFill>
            <a:blip r:embed="rId4">
              <a:extLst/>
            </a:blip>
            <a:stretch>
              <a:fillRect/>
            </a:stretch>
          </p:blipFill>
          <p:spPr>
            <a:xfrm>
              <a:off x="0" y="63500"/>
              <a:ext cx="6845300" cy="12700"/>
            </a:xfrm>
            <a:prstGeom prst="rect">
              <a:avLst/>
            </a:prstGeom>
            <a:ln w="12700" cap="flat">
              <a:noFill/>
              <a:miter lim="400000"/>
            </a:ln>
            <a:effectLst/>
          </p:spPr>
        </p:pic>
        <p:pic>
          <p:nvPicPr>
            <p:cNvPr id="14" name="typesetflourish_line.pdf" descr="typesetflourish_line.pdf"/>
            <p:cNvPicPr>
              <a:picLocks noChangeAspect="0"/>
            </p:cNvPicPr>
            <p:nvPr/>
          </p:nvPicPr>
          <p:blipFill>
            <a:blip r:embed="rId4">
              <a:extLst/>
            </a:blip>
            <a:stretch>
              <a:fillRect/>
            </a:stretch>
          </p:blipFill>
          <p:spPr>
            <a:xfrm rot="10800000">
              <a:off x="7277100" y="63500"/>
              <a:ext cx="6845300" cy="12700"/>
            </a:xfrm>
            <a:prstGeom prst="rect">
              <a:avLst/>
            </a:prstGeom>
            <a:ln w="12700" cap="flat">
              <a:noFill/>
              <a:miter lim="400000"/>
            </a:ln>
            <a:effectLst/>
          </p:spPr>
        </p:pic>
      </p:grpSp>
      <p:sp>
        <p:nvSpPr>
          <p:cNvPr id="16" name="Texto do Título"/>
          <p:cNvSpPr txBox="1"/>
          <p:nvPr>
            <p:ph type="title"/>
          </p:nvPr>
        </p:nvSpPr>
        <p:spPr>
          <a:xfrm>
            <a:off x="2095500" y="3213100"/>
            <a:ext cx="20193000" cy="3568700"/>
          </a:xfrm>
          <a:prstGeom prst="rect">
            <a:avLst/>
          </a:prstGeom>
        </p:spPr>
        <p:txBody>
          <a:bodyPr anchor="b"/>
          <a:lstStyle/>
          <a:p>
            <a:pPr/>
            <a:r>
              <a:t>Texto do Título</a:t>
            </a:r>
          </a:p>
        </p:txBody>
      </p:sp>
      <p:sp>
        <p:nvSpPr>
          <p:cNvPr id="17" name="Nível de Corpo Um…"/>
          <p:cNvSpPr txBox="1"/>
          <p:nvPr>
            <p:ph type="body" sz="quarter" idx="1"/>
          </p:nvPr>
        </p:nvSpPr>
        <p:spPr>
          <a:xfrm>
            <a:off x="2095500" y="7086600"/>
            <a:ext cx="20193000" cy="1790700"/>
          </a:xfrm>
          <a:prstGeom prst="rect">
            <a:avLst/>
          </a:prstGeom>
        </p:spPr>
        <p:txBody>
          <a:bodyPr anchor="t"/>
          <a:lstStyle>
            <a:lvl1pPr marL="0" indent="0" algn="ctr">
              <a:lnSpc>
                <a:spcPct val="90000"/>
              </a:lnSpc>
              <a:spcBef>
                <a:spcPts val="1700"/>
              </a:spcBef>
              <a:buSzTx/>
              <a:buNone/>
              <a:defRPr sz="5000">
                <a:solidFill>
                  <a:srgbClr val="B6492C"/>
                </a:solidFill>
                <a:latin typeface="Bodoni SvtyTwo SC ITC TT-Book"/>
                <a:ea typeface="Bodoni SvtyTwo SC ITC TT-Book"/>
                <a:cs typeface="Bodoni SvtyTwo SC ITC TT-Book"/>
                <a:sym typeface="Bodoni SvtyTwo SC ITC TT-Book"/>
              </a:defRPr>
            </a:lvl1pPr>
            <a:lvl2pPr marL="0" indent="0" algn="ctr">
              <a:lnSpc>
                <a:spcPct val="90000"/>
              </a:lnSpc>
              <a:spcBef>
                <a:spcPts val="1700"/>
              </a:spcBef>
              <a:buSzTx/>
              <a:buNone/>
              <a:defRPr sz="5000">
                <a:solidFill>
                  <a:srgbClr val="B6492C"/>
                </a:solidFill>
                <a:latin typeface="Bodoni SvtyTwo SC ITC TT-Book"/>
                <a:ea typeface="Bodoni SvtyTwo SC ITC TT-Book"/>
                <a:cs typeface="Bodoni SvtyTwo SC ITC TT-Book"/>
                <a:sym typeface="Bodoni SvtyTwo SC ITC TT-Book"/>
              </a:defRPr>
            </a:lvl2pPr>
            <a:lvl3pPr marL="0" indent="0" algn="ctr">
              <a:lnSpc>
                <a:spcPct val="90000"/>
              </a:lnSpc>
              <a:spcBef>
                <a:spcPts val="1700"/>
              </a:spcBef>
              <a:buSzTx/>
              <a:buNone/>
              <a:defRPr sz="5000">
                <a:solidFill>
                  <a:srgbClr val="B6492C"/>
                </a:solidFill>
                <a:latin typeface="Bodoni SvtyTwo SC ITC TT-Book"/>
                <a:ea typeface="Bodoni SvtyTwo SC ITC TT-Book"/>
                <a:cs typeface="Bodoni SvtyTwo SC ITC TT-Book"/>
                <a:sym typeface="Bodoni SvtyTwo SC ITC TT-Book"/>
              </a:defRPr>
            </a:lvl3pPr>
            <a:lvl4pPr marL="0" indent="0" algn="ctr">
              <a:lnSpc>
                <a:spcPct val="90000"/>
              </a:lnSpc>
              <a:spcBef>
                <a:spcPts val="1700"/>
              </a:spcBef>
              <a:buSzTx/>
              <a:buNone/>
              <a:defRPr sz="5000">
                <a:solidFill>
                  <a:srgbClr val="B6492C"/>
                </a:solidFill>
                <a:latin typeface="Bodoni SvtyTwo SC ITC TT-Book"/>
                <a:ea typeface="Bodoni SvtyTwo SC ITC TT-Book"/>
                <a:cs typeface="Bodoni SvtyTwo SC ITC TT-Book"/>
                <a:sym typeface="Bodoni SvtyTwo SC ITC TT-Book"/>
              </a:defRPr>
            </a:lvl4pPr>
            <a:lvl5pPr marL="0" indent="0" algn="ctr">
              <a:lnSpc>
                <a:spcPct val="90000"/>
              </a:lnSpc>
              <a:spcBef>
                <a:spcPts val="1700"/>
              </a:spcBef>
              <a:buSzTx/>
              <a:buNone/>
              <a:defRPr sz="5000">
                <a:solidFill>
                  <a:srgbClr val="B6492C"/>
                </a:solidFill>
                <a:latin typeface="Bodoni SvtyTwo SC ITC TT-Book"/>
                <a:ea typeface="Bodoni SvtyTwo SC ITC TT-Book"/>
                <a:cs typeface="Bodoni SvtyTwo SC ITC TT-Book"/>
                <a:sym typeface="Bodoni SvtyTwo SC ITC TT-Book"/>
              </a:defRPr>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18" name="Número do Slide"/>
          <p:cNvSpPr txBox="1"/>
          <p:nvPr>
            <p:ph type="sldNum" sz="quarter" idx="2"/>
          </p:nvPr>
        </p:nvSpPr>
        <p:spPr>
          <a:xfrm>
            <a:off x="12033677" y="13195300"/>
            <a:ext cx="340462" cy="482600"/>
          </a:xfrm>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itação">
    <p:spTree>
      <p:nvGrpSpPr>
        <p:cNvPr id="1" name=""/>
        <p:cNvGrpSpPr/>
        <p:nvPr/>
      </p:nvGrpSpPr>
      <p:grpSpPr>
        <a:xfrm>
          <a:off x="0" y="0"/>
          <a:ext cx="0" cy="0"/>
          <a:chOff x="0" y="0"/>
          <a:chExt cx="0" cy="0"/>
        </a:xfrm>
      </p:grpSpPr>
      <p:sp>
        <p:nvSpPr>
          <p:cNvPr id="106" name="–Jaime Silveira"/>
          <p:cNvSpPr txBox="1"/>
          <p:nvPr>
            <p:ph type="body" sz="quarter" idx="21"/>
          </p:nvPr>
        </p:nvSpPr>
        <p:spPr>
          <a:xfrm>
            <a:off x="2387600" y="8953500"/>
            <a:ext cx="19621500" cy="800100"/>
          </a:xfrm>
          <a:prstGeom prst="rect">
            <a:avLst/>
          </a:prstGeom>
        </p:spPr>
        <p:txBody>
          <a:bodyPr anchor="t">
            <a:spAutoFit/>
          </a:bodyPr>
          <a:lstStyle>
            <a:lvl1pPr marL="0" indent="0" algn="ctr">
              <a:spcBef>
                <a:spcPts val="0"/>
              </a:spcBef>
              <a:buSzTx/>
              <a:buNone/>
              <a:defRPr i="1" sz="4600"/>
            </a:lvl1pPr>
          </a:lstStyle>
          <a:p>
            <a:pPr/>
            <a:r>
              <a:t>–Jaime Silveira</a:t>
            </a:r>
          </a:p>
        </p:txBody>
      </p:sp>
      <p:sp>
        <p:nvSpPr>
          <p:cNvPr id="107" name="“Digite uma citação aqui.”"/>
          <p:cNvSpPr txBox="1"/>
          <p:nvPr>
            <p:ph type="body" sz="quarter" idx="22"/>
          </p:nvPr>
        </p:nvSpPr>
        <p:spPr>
          <a:xfrm>
            <a:off x="2387600" y="6089650"/>
            <a:ext cx="19621500" cy="800100"/>
          </a:xfrm>
          <a:prstGeom prst="rect">
            <a:avLst/>
          </a:prstGeom>
        </p:spPr>
        <p:txBody>
          <a:bodyPr>
            <a:spAutoFit/>
          </a:bodyPr>
          <a:lstStyle>
            <a:lvl1pPr marL="0" indent="0" algn="ctr">
              <a:spcBef>
                <a:spcPts val="4600"/>
              </a:spcBef>
              <a:buSzTx/>
              <a:buNone/>
              <a:defRPr sz="4600"/>
            </a:lvl1pPr>
          </a:lstStyle>
          <a:p>
            <a:pPr/>
            <a:r>
              <a:t>“Digite uma citação aqui.” </a:t>
            </a:r>
          </a:p>
        </p:txBody>
      </p:sp>
      <p:sp>
        <p:nvSpPr>
          <p:cNvPr id="108" name="Número do Slide"/>
          <p:cNvSpPr txBox="1"/>
          <p:nvPr>
            <p:ph type="sldNum" sz="quarter" idx="2"/>
          </p:nvPr>
        </p:nvSpPr>
        <p:spPr>
          <a:xfrm>
            <a:off x="12033677" y="12941300"/>
            <a:ext cx="340462" cy="482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p:spTree>
      <p:nvGrpSpPr>
        <p:cNvPr id="1" name=""/>
        <p:cNvGrpSpPr/>
        <p:nvPr/>
      </p:nvGrpSpPr>
      <p:grpSpPr>
        <a:xfrm>
          <a:off x="0" y="0"/>
          <a:ext cx="0" cy="0"/>
          <a:chOff x="0" y="0"/>
          <a:chExt cx="0" cy="0"/>
        </a:xfrm>
      </p:grpSpPr>
      <p:sp>
        <p:nvSpPr>
          <p:cNvPr id="115" name="Imagem"/>
          <p:cNvSpPr/>
          <p:nvPr>
            <p:ph type="pic" idx="21"/>
          </p:nvPr>
        </p:nvSpPr>
        <p:spPr>
          <a:xfrm>
            <a:off x="0" y="-3517363"/>
            <a:ext cx="26012869" cy="17833041"/>
          </a:xfrm>
          <a:prstGeom prst="rect">
            <a:avLst/>
          </a:prstGeom>
        </p:spPr>
        <p:txBody>
          <a:bodyPr lIns="91439" tIns="45719" rIns="91439" bIns="45719" anchor="t">
            <a:noAutofit/>
          </a:bodyPr>
          <a:lstStyle/>
          <a:p>
            <a:pPr/>
          </a:p>
        </p:txBody>
      </p:sp>
      <p:sp>
        <p:nvSpPr>
          <p:cNvPr id="116" name="Número do Slide"/>
          <p:cNvSpPr txBox="1"/>
          <p:nvPr>
            <p:ph type="sldNum" sz="quarter" idx="2"/>
          </p:nvPr>
        </p:nvSpPr>
        <p:spPr>
          <a:xfrm>
            <a:off x="12033677" y="12941300"/>
            <a:ext cx="340462" cy="482600"/>
          </a:xfrm>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Em Branco">
    <p:spTree>
      <p:nvGrpSpPr>
        <p:cNvPr id="1" name=""/>
        <p:cNvGrpSpPr/>
        <p:nvPr/>
      </p:nvGrpSpPr>
      <p:grpSpPr>
        <a:xfrm>
          <a:off x="0" y="0"/>
          <a:ext cx="0" cy="0"/>
          <a:chOff x="0" y="0"/>
          <a:chExt cx="0" cy="0"/>
        </a:xfrm>
      </p:grpSpPr>
      <p:sp>
        <p:nvSpPr>
          <p:cNvPr id="123" name="Número do Slide"/>
          <p:cNvSpPr txBox="1"/>
          <p:nvPr>
            <p:ph type="sldNum" sz="quarter" idx="2"/>
          </p:nvPr>
        </p:nvSpPr>
        <p:spPr>
          <a:xfrm>
            <a:off x="12033677" y="12941300"/>
            <a:ext cx="340462" cy="482600"/>
          </a:xfrm>
          <a:prstGeom prst="rect">
            <a:avLst/>
          </a:prstGeom>
        </p:spPr>
        <p:txBody>
          <a:bodyPr anchor="ct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28" name="Grupo"/>
          <p:cNvGrpSpPr/>
          <p:nvPr/>
        </p:nvGrpSpPr>
        <p:grpSpPr>
          <a:xfrm>
            <a:off x="5130800" y="2908300"/>
            <a:ext cx="14122400" cy="127000"/>
            <a:chOff x="0" y="0"/>
            <a:chExt cx="14122400" cy="127000"/>
          </a:xfrm>
        </p:grpSpPr>
        <p:pic>
          <p:nvPicPr>
            <p:cNvPr id="25" name="typesetflourish_shape_big.pdf" descr="typesetflourish_shape_big.pdf"/>
            <p:cNvPicPr>
              <a:picLocks noChangeAspect="0"/>
            </p:cNvPicPr>
            <p:nvPr/>
          </p:nvPicPr>
          <p:blipFill>
            <a:blip r:embed="rId3">
              <a:extLst/>
            </a:blip>
            <a:stretch>
              <a:fillRect/>
            </a:stretch>
          </p:blipFill>
          <p:spPr>
            <a:xfrm>
              <a:off x="6845300" y="0"/>
              <a:ext cx="431800" cy="127000"/>
            </a:xfrm>
            <a:prstGeom prst="rect">
              <a:avLst/>
            </a:prstGeom>
            <a:ln w="12700" cap="flat">
              <a:noFill/>
              <a:miter lim="400000"/>
            </a:ln>
            <a:effectLst/>
          </p:spPr>
        </p:pic>
        <p:pic>
          <p:nvPicPr>
            <p:cNvPr id="26" name="typesetflourish_line.pdf" descr="typesetflourish_line.pdf"/>
            <p:cNvPicPr>
              <a:picLocks noChangeAspect="0"/>
            </p:cNvPicPr>
            <p:nvPr/>
          </p:nvPicPr>
          <p:blipFill>
            <a:blip r:embed="rId4">
              <a:extLst/>
            </a:blip>
            <a:stretch>
              <a:fillRect/>
            </a:stretch>
          </p:blipFill>
          <p:spPr>
            <a:xfrm>
              <a:off x="0" y="63500"/>
              <a:ext cx="6845300" cy="12700"/>
            </a:xfrm>
            <a:prstGeom prst="rect">
              <a:avLst/>
            </a:prstGeom>
            <a:ln w="12700" cap="flat">
              <a:noFill/>
              <a:miter lim="400000"/>
            </a:ln>
            <a:effectLst/>
          </p:spPr>
        </p:pic>
        <p:pic>
          <p:nvPicPr>
            <p:cNvPr id="27" name="typesetflourish_line.pdf" descr="typesetflourish_line.pdf"/>
            <p:cNvPicPr>
              <a:picLocks noChangeAspect="0"/>
            </p:cNvPicPr>
            <p:nvPr/>
          </p:nvPicPr>
          <p:blipFill>
            <a:blip r:embed="rId4">
              <a:extLst/>
            </a:blip>
            <a:stretch>
              <a:fillRect/>
            </a:stretch>
          </p:blipFill>
          <p:spPr>
            <a:xfrm rot="10800000">
              <a:off x="7277100" y="63500"/>
              <a:ext cx="6845300" cy="12700"/>
            </a:xfrm>
            <a:prstGeom prst="rect">
              <a:avLst/>
            </a:prstGeom>
            <a:ln w="12700" cap="flat">
              <a:noFill/>
              <a:miter lim="400000"/>
            </a:ln>
            <a:effectLst/>
          </p:spPr>
        </p:pic>
      </p:grpSp>
      <p:sp>
        <p:nvSpPr>
          <p:cNvPr id="29" name="Imagem"/>
          <p:cNvSpPr/>
          <p:nvPr>
            <p:ph type="pic" idx="21"/>
          </p:nvPr>
        </p:nvSpPr>
        <p:spPr>
          <a:xfrm>
            <a:off x="3009900" y="381000"/>
            <a:ext cx="18415000" cy="12624346"/>
          </a:xfrm>
          <a:prstGeom prst="rect">
            <a:avLst/>
          </a:prstGeom>
          <a:ln w="9525">
            <a:round/>
          </a:ln>
        </p:spPr>
        <p:txBody>
          <a:bodyPr lIns="91439" tIns="45719" rIns="91439" bIns="45719" anchor="t">
            <a:noAutofit/>
          </a:bodyPr>
          <a:lstStyle/>
          <a:p>
            <a:pPr/>
          </a:p>
        </p:txBody>
      </p:sp>
      <p:sp>
        <p:nvSpPr>
          <p:cNvPr id="30" name="Texto do Título"/>
          <p:cNvSpPr txBox="1"/>
          <p:nvPr>
            <p:ph type="title"/>
          </p:nvPr>
        </p:nvSpPr>
        <p:spPr>
          <a:xfrm>
            <a:off x="1587500" y="1143000"/>
            <a:ext cx="21209000" cy="1612900"/>
          </a:xfrm>
          <a:prstGeom prst="rect">
            <a:avLst/>
          </a:prstGeom>
        </p:spPr>
        <p:txBody>
          <a:bodyPr/>
          <a:lstStyle/>
          <a:p>
            <a:pPr/>
            <a:r>
              <a:t>Texto do Título</a:t>
            </a:r>
          </a:p>
        </p:txBody>
      </p:sp>
      <p:sp>
        <p:nvSpPr>
          <p:cNvPr id="31" name="Nível de Corpo Um…"/>
          <p:cNvSpPr txBox="1"/>
          <p:nvPr>
            <p:ph type="body" sz="quarter" idx="1"/>
          </p:nvPr>
        </p:nvSpPr>
        <p:spPr>
          <a:xfrm>
            <a:off x="1587500" y="3200400"/>
            <a:ext cx="21209000" cy="914400"/>
          </a:xfrm>
          <a:prstGeom prst="rect">
            <a:avLst/>
          </a:prstGeom>
        </p:spPr>
        <p:txBody>
          <a:bodyPr anchor="t"/>
          <a:lstStyle>
            <a:lvl1pPr marL="0" indent="0" algn="ctr">
              <a:lnSpc>
                <a:spcPct val="90000"/>
              </a:lnSpc>
              <a:spcBef>
                <a:spcPts val="1700"/>
              </a:spcBef>
              <a:buSzTx/>
              <a:buNone/>
              <a:defRPr sz="5000">
                <a:solidFill>
                  <a:srgbClr val="B6492C"/>
                </a:solidFill>
                <a:latin typeface="Bodoni SvtyTwo SC ITC TT-Book"/>
                <a:ea typeface="Bodoni SvtyTwo SC ITC TT-Book"/>
                <a:cs typeface="Bodoni SvtyTwo SC ITC TT-Book"/>
                <a:sym typeface="Bodoni SvtyTwo SC ITC TT-Book"/>
              </a:defRPr>
            </a:lvl1pPr>
            <a:lvl2pPr marL="0" indent="0" algn="ctr">
              <a:lnSpc>
                <a:spcPct val="90000"/>
              </a:lnSpc>
              <a:spcBef>
                <a:spcPts val="1700"/>
              </a:spcBef>
              <a:buSzTx/>
              <a:buNone/>
              <a:defRPr sz="5000">
                <a:solidFill>
                  <a:srgbClr val="B6492C"/>
                </a:solidFill>
                <a:latin typeface="Bodoni SvtyTwo SC ITC TT-Book"/>
                <a:ea typeface="Bodoni SvtyTwo SC ITC TT-Book"/>
                <a:cs typeface="Bodoni SvtyTwo SC ITC TT-Book"/>
                <a:sym typeface="Bodoni SvtyTwo SC ITC TT-Book"/>
              </a:defRPr>
            </a:lvl2pPr>
            <a:lvl3pPr marL="0" indent="0" algn="ctr">
              <a:lnSpc>
                <a:spcPct val="90000"/>
              </a:lnSpc>
              <a:spcBef>
                <a:spcPts val="1700"/>
              </a:spcBef>
              <a:buSzTx/>
              <a:buNone/>
              <a:defRPr sz="5000">
                <a:solidFill>
                  <a:srgbClr val="B6492C"/>
                </a:solidFill>
                <a:latin typeface="Bodoni SvtyTwo SC ITC TT-Book"/>
                <a:ea typeface="Bodoni SvtyTwo SC ITC TT-Book"/>
                <a:cs typeface="Bodoni SvtyTwo SC ITC TT-Book"/>
                <a:sym typeface="Bodoni SvtyTwo SC ITC TT-Book"/>
              </a:defRPr>
            </a:lvl3pPr>
            <a:lvl4pPr marL="0" indent="0" algn="ctr">
              <a:lnSpc>
                <a:spcPct val="90000"/>
              </a:lnSpc>
              <a:spcBef>
                <a:spcPts val="1700"/>
              </a:spcBef>
              <a:buSzTx/>
              <a:buNone/>
              <a:defRPr sz="5000">
                <a:solidFill>
                  <a:srgbClr val="B6492C"/>
                </a:solidFill>
                <a:latin typeface="Bodoni SvtyTwo SC ITC TT-Book"/>
                <a:ea typeface="Bodoni SvtyTwo SC ITC TT-Book"/>
                <a:cs typeface="Bodoni SvtyTwo SC ITC TT-Book"/>
                <a:sym typeface="Bodoni SvtyTwo SC ITC TT-Book"/>
              </a:defRPr>
            </a:lvl4pPr>
            <a:lvl5pPr marL="0" indent="0" algn="ctr">
              <a:lnSpc>
                <a:spcPct val="90000"/>
              </a:lnSpc>
              <a:spcBef>
                <a:spcPts val="1700"/>
              </a:spcBef>
              <a:buSzTx/>
              <a:buNone/>
              <a:defRPr sz="5000">
                <a:solidFill>
                  <a:srgbClr val="B6492C"/>
                </a:solidFill>
                <a:latin typeface="Bodoni SvtyTwo SC ITC TT-Book"/>
                <a:ea typeface="Bodoni SvtyTwo SC ITC TT-Book"/>
                <a:cs typeface="Bodoni SvtyTwo SC ITC TT-Book"/>
                <a:sym typeface="Bodoni SvtyTwo SC ITC TT-Book"/>
              </a:defRPr>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32" name="Número do Slide"/>
          <p:cNvSpPr txBox="1"/>
          <p:nvPr>
            <p:ph type="sldNum" sz="quarter" idx="2"/>
          </p:nvPr>
        </p:nvSpPr>
        <p:spPr>
          <a:xfrm>
            <a:off x="12033677" y="13195300"/>
            <a:ext cx="340462" cy="482600"/>
          </a:xfrm>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ítulo - Centro">
    <p:spTree>
      <p:nvGrpSpPr>
        <p:cNvPr id="1" name=""/>
        <p:cNvGrpSpPr/>
        <p:nvPr/>
      </p:nvGrpSpPr>
      <p:grpSpPr>
        <a:xfrm>
          <a:off x="0" y="0"/>
          <a:ext cx="0" cy="0"/>
          <a:chOff x="0" y="0"/>
          <a:chExt cx="0" cy="0"/>
        </a:xfrm>
      </p:grpSpPr>
      <p:sp>
        <p:nvSpPr>
          <p:cNvPr id="39" name="Texto do Título"/>
          <p:cNvSpPr txBox="1"/>
          <p:nvPr>
            <p:ph type="title"/>
          </p:nvPr>
        </p:nvSpPr>
        <p:spPr>
          <a:xfrm>
            <a:off x="2095500" y="5080000"/>
            <a:ext cx="20193000" cy="3568700"/>
          </a:xfrm>
          <a:prstGeom prst="rect">
            <a:avLst/>
          </a:prstGeom>
        </p:spPr>
        <p:txBody>
          <a:bodyPr/>
          <a:lstStyle/>
          <a:p>
            <a:pPr/>
            <a:r>
              <a:t>Texto do Título</a:t>
            </a:r>
          </a:p>
        </p:txBody>
      </p:sp>
      <p:sp>
        <p:nvSpPr>
          <p:cNvPr id="40" name="Número do Slide"/>
          <p:cNvSpPr txBox="1"/>
          <p:nvPr>
            <p:ph type="sldNum" sz="quarter" idx="2"/>
          </p:nvPr>
        </p:nvSpPr>
        <p:spPr>
          <a:xfrm>
            <a:off x="12033677" y="12941300"/>
            <a:ext cx="340462" cy="482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50" name="Grupo"/>
          <p:cNvGrpSpPr/>
          <p:nvPr/>
        </p:nvGrpSpPr>
        <p:grpSpPr>
          <a:xfrm>
            <a:off x="3911600" y="6794500"/>
            <a:ext cx="6146800" cy="127000"/>
            <a:chOff x="0" y="0"/>
            <a:chExt cx="6146800" cy="127000"/>
          </a:xfrm>
        </p:grpSpPr>
        <p:pic>
          <p:nvPicPr>
            <p:cNvPr id="47" name="typesetflourish_shape_big.pdf" descr="typesetflourish_shape_big.pdf"/>
            <p:cNvPicPr>
              <a:picLocks noChangeAspect="0"/>
            </p:cNvPicPr>
            <p:nvPr/>
          </p:nvPicPr>
          <p:blipFill>
            <a:blip r:embed="rId3">
              <a:extLst/>
            </a:blip>
            <a:stretch>
              <a:fillRect/>
            </a:stretch>
          </p:blipFill>
          <p:spPr>
            <a:xfrm>
              <a:off x="2857500" y="0"/>
              <a:ext cx="431800" cy="127000"/>
            </a:xfrm>
            <a:prstGeom prst="rect">
              <a:avLst/>
            </a:prstGeom>
            <a:ln w="12700" cap="flat">
              <a:noFill/>
              <a:miter lim="400000"/>
            </a:ln>
            <a:effectLst/>
          </p:spPr>
        </p:pic>
        <p:pic>
          <p:nvPicPr>
            <p:cNvPr id="48" name="typesetflourish_line.pdf" descr="typesetflourish_line.pdf"/>
            <p:cNvPicPr>
              <a:picLocks noChangeAspect="0"/>
            </p:cNvPicPr>
            <p:nvPr/>
          </p:nvPicPr>
          <p:blipFill>
            <a:blip r:embed="rId4">
              <a:extLst/>
            </a:blip>
            <a:stretch>
              <a:fillRect/>
            </a:stretch>
          </p:blipFill>
          <p:spPr>
            <a:xfrm>
              <a:off x="0" y="50800"/>
              <a:ext cx="2857500" cy="12700"/>
            </a:xfrm>
            <a:prstGeom prst="rect">
              <a:avLst/>
            </a:prstGeom>
            <a:ln w="12700" cap="flat">
              <a:noFill/>
              <a:miter lim="400000"/>
            </a:ln>
            <a:effectLst/>
          </p:spPr>
        </p:pic>
        <p:pic>
          <p:nvPicPr>
            <p:cNvPr id="49" name="typesetflourish_line.pdf" descr="typesetflourish_line.pdf"/>
            <p:cNvPicPr>
              <a:picLocks noChangeAspect="0"/>
            </p:cNvPicPr>
            <p:nvPr/>
          </p:nvPicPr>
          <p:blipFill>
            <a:blip r:embed="rId4">
              <a:extLst/>
            </a:blip>
            <a:stretch>
              <a:fillRect/>
            </a:stretch>
          </p:blipFill>
          <p:spPr>
            <a:xfrm rot="10800000">
              <a:off x="3289300" y="50800"/>
              <a:ext cx="2857500" cy="12700"/>
            </a:xfrm>
            <a:prstGeom prst="rect">
              <a:avLst/>
            </a:prstGeom>
            <a:ln w="12700" cap="flat">
              <a:noFill/>
              <a:miter lim="400000"/>
            </a:ln>
            <a:effectLst/>
          </p:spPr>
        </p:pic>
      </p:grpSp>
      <p:sp>
        <p:nvSpPr>
          <p:cNvPr id="51" name="Imagem"/>
          <p:cNvSpPr/>
          <p:nvPr>
            <p:ph type="pic" sz="half" idx="21"/>
          </p:nvPr>
        </p:nvSpPr>
        <p:spPr>
          <a:xfrm>
            <a:off x="12491412" y="2197100"/>
            <a:ext cx="13228767" cy="9068939"/>
          </a:xfrm>
          <a:prstGeom prst="rect">
            <a:avLst/>
          </a:prstGeom>
          <a:ln w="9525">
            <a:round/>
          </a:ln>
        </p:spPr>
        <p:txBody>
          <a:bodyPr lIns="91439" tIns="45719" rIns="91439" bIns="45719" anchor="t">
            <a:noAutofit/>
          </a:bodyPr>
          <a:lstStyle/>
          <a:p>
            <a:pPr/>
          </a:p>
        </p:txBody>
      </p:sp>
      <p:sp>
        <p:nvSpPr>
          <p:cNvPr id="52" name="Texto do Título"/>
          <p:cNvSpPr txBox="1"/>
          <p:nvPr>
            <p:ph type="title"/>
          </p:nvPr>
        </p:nvSpPr>
        <p:spPr>
          <a:xfrm>
            <a:off x="2095500" y="2133600"/>
            <a:ext cx="9766300" cy="4470400"/>
          </a:xfrm>
          <a:prstGeom prst="rect">
            <a:avLst/>
          </a:prstGeom>
        </p:spPr>
        <p:txBody>
          <a:bodyPr anchor="b"/>
          <a:lstStyle>
            <a:lvl1pPr>
              <a:defRPr sz="8400"/>
            </a:lvl1pPr>
          </a:lstStyle>
          <a:p>
            <a:pPr/>
            <a:r>
              <a:t>Texto do Título</a:t>
            </a:r>
          </a:p>
        </p:txBody>
      </p:sp>
      <p:sp>
        <p:nvSpPr>
          <p:cNvPr id="53" name="Nível de Corpo Um…"/>
          <p:cNvSpPr txBox="1"/>
          <p:nvPr>
            <p:ph type="body" sz="quarter" idx="1"/>
          </p:nvPr>
        </p:nvSpPr>
        <p:spPr>
          <a:xfrm>
            <a:off x="2095500" y="7112000"/>
            <a:ext cx="9766300" cy="4254500"/>
          </a:xfrm>
          <a:prstGeom prst="rect">
            <a:avLst/>
          </a:prstGeom>
        </p:spPr>
        <p:txBody>
          <a:bodyPr anchor="t"/>
          <a:lstStyle>
            <a:lvl1pPr marL="0" indent="0" algn="ctr">
              <a:lnSpc>
                <a:spcPct val="90000"/>
              </a:lnSpc>
              <a:spcBef>
                <a:spcPts val="1700"/>
              </a:spcBef>
              <a:buSzTx/>
              <a:buNone/>
              <a:defRPr sz="5000">
                <a:solidFill>
                  <a:srgbClr val="B6492C"/>
                </a:solidFill>
                <a:latin typeface="Bodoni SvtyTwo SC ITC TT-Book"/>
                <a:ea typeface="Bodoni SvtyTwo SC ITC TT-Book"/>
                <a:cs typeface="Bodoni SvtyTwo SC ITC TT-Book"/>
                <a:sym typeface="Bodoni SvtyTwo SC ITC TT-Book"/>
              </a:defRPr>
            </a:lvl1pPr>
            <a:lvl2pPr marL="0" indent="0" algn="ctr">
              <a:lnSpc>
                <a:spcPct val="90000"/>
              </a:lnSpc>
              <a:spcBef>
                <a:spcPts val="1700"/>
              </a:spcBef>
              <a:buSzTx/>
              <a:buNone/>
              <a:defRPr sz="5000">
                <a:solidFill>
                  <a:srgbClr val="B6492C"/>
                </a:solidFill>
                <a:latin typeface="Bodoni SvtyTwo SC ITC TT-Book"/>
                <a:ea typeface="Bodoni SvtyTwo SC ITC TT-Book"/>
                <a:cs typeface="Bodoni SvtyTwo SC ITC TT-Book"/>
                <a:sym typeface="Bodoni SvtyTwo SC ITC TT-Book"/>
              </a:defRPr>
            </a:lvl2pPr>
            <a:lvl3pPr marL="0" indent="0" algn="ctr">
              <a:lnSpc>
                <a:spcPct val="90000"/>
              </a:lnSpc>
              <a:spcBef>
                <a:spcPts val="1700"/>
              </a:spcBef>
              <a:buSzTx/>
              <a:buNone/>
              <a:defRPr sz="5000">
                <a:solidFill>
                  <a:srgbClr val="B6492C"/>
                </a:solidFill>
                <a:latin typeface="Bodoni SvtyTwo SC ITC TT-Book"/>
                <a:ea typeface="Bodoni SvtyTwo SC ITC TT-Book"/>
                <a:cs typeface="Bodoni SvtyTwo SC ITC TT-Book"/>
                <a:sym typeface="Bodoni SvtyTwo SC ITC TT-Book"/>
              </a:defRPr>
            </a:lvl3pPr>
            <a:lvl4pPr marL="0" indent="0" algn="ctr">
              <a:lnSpc>
                <a:spcPct val="90000"/>
              </a:lnSpc>
              <a:spcBef>
                <a:spcPts val="1700"/>
              </a:spcBef>
              <a:buSzTx/>
              <a:buNone/>
              <a:defRPr sz="5000">
                <a:solidFill>
                  <a:srgbClr val="B6492C"/>
                </a:solidFill>
                <a:latin typeface="Bodoni SvtyTwo SC ITC TT-Book"/>
                <a:ea typeface="Bodoni SvtyTwo SC ITC TT-Book"/>
                <a:cs typeface="Bodoni SvtyTwo SC ITC TT-Book"/>
                <a:sym typeface="Bodoni SvtyTwo SC ITC TT-Book"/>
              </a:defRPr>
            </a:lvl4pPr>
            <a:lvl5pPr marL="0" indent="0" algn="ctr">
              <a:lnSpc>
                <a:spcPct val="90000"/>
              </a:lnSpc>
              <a:spcBef>
                <a:spcPts val="1700"/>
              </a:spcBef>
              <a:buSzTx/>
              <a:buNone/>
              <a:defRPr sz="5000">
                <a:solidFill>
                  <a:srgbClr val="B6492C"/>
                </a:solidFill>
                <a:latin typeface="Bodoni SvtyTwo SC ITC TT-Book"/>
                <a:ea typeface="Bodoni SvtyTwo SC ITC TT-Book"/>
                <a:cs typeface="Bodoni SvtyTwo SC ITC TT-Book"/>
                <a:sym typeface="Bodoni SvtyTwo SC ITC TT-Book"/>
              </a:defRPr>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54" name="Número do Slide"/>
          <p:cNvSpPr txBox="1"/>
          <p:nvPr>
            <p:ph type="sldNum" sz="quarter" idx="2"/>
          </p:nvPr>
        </p:nvSpPr>
        <p:spPr>
          <a:xfrm>
            <a:off x="12033677" y="13195300"/>
            <a:ext cx="340462" cy="482600"/>
          </a:xfrm>
          <a:prstGeom prst="rect">
            <a:avLst/>
          </a:prstGeom>
          <a:noFill/>
        </p:spPr>
        <p:txBody>
          <a:bodyPr/>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 Superior">
    <p:spTree>
      <p:nvGrpSpPr>
        <p:cNvPr id="1" name=""/>
        <p:cNvGrpSpPr/>
        <p:nvPr/>
      </p:nvGrpSpPr>
      <p:grpSpPr>
        <a:xfrm>
          <a:off x="0" y="0"/>
          <a:ext cx="0" cy="0"/>
          <a:chOff x="0" y="0"/>
          <a:chExt cx="0" cy="0"/>
        </a:xfrm>
      </p:grpSpPr>
      <p:sp>
        <p:nvSpPr>
          <p:cNvPr id="61" name="Texto do Título"/>
          <p:cNvSpPr txBox="1"/>
          <p:nvPr>
            <p:ph type="title"/>
          </p:nvPr>
        </p:nvSpPr>
        <p:spPr>
          <a:prstGeom prst="rect">
            <a:avLst/>
          </a:prstGeom>
        </p:spPr>
        <p:txBody>
          <a:bodyPr/>
          <a:lstStyle/>
          <a:p>
            <a:pPr/>
            <a:r>
              <a:t>Texto do Título</a:t>
            </a:r>
          </a:p>
        </p:txBody>
      </p:sp>
      <p:sp>
        <p:nvSpPr>
          <p:cNvPr id="62" name="Número do Slid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e Marcadores">
    <p:spTree>
      <p:nvGrpSpPr>
        <p:cNvPr id="1" name=""/>
        <p:cNvGrpSpPr/>
        <p:nvPr/>
      </p:nvGrpSpPr>
      <p:grpSpPr>
        <a:xfrm>
          <a:off x="0" y="0"/>
          <a:ext cx="0" cy="0"/>
          <a:chOff x="0" y="0"/>
          <a:chExt cx="0" cy="0"/>
        </a:xfrm>
      </p:grpSpPr>
      <p:sp>
        <p:nvSpPr>
          <p:cNvPr id="69" name="Texto do Título"/>
          <p:cNvSpPr txBox="1"/>
          <p:nvPr>
            <p:ph type="title"/>
          </p:nvPr>
        </p:nvSpPr>
        <p:spPr>
          <a:prstGeom prst="rect">
            <a:avLst/>
          </a:prstGeom>
        </p:spPr>
        <p:txBody>
          <a:bodyPr/>
          <a:lstStyle/>
          <a:p>
            <a:pPr/>
            <a:r>
              <a:t>Texto do Título</a:t>
            </a:r>
          </a:p>
        </p:txBody>
      </p:sp>
      <p:sp>
        <p:nvSpPr>
          <p:cNvPr id="70" name="Nível de Corpo Um…"/>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71" name="Número do Slide"/>
          <p:cNvSpPr txBox="1"/>
          <p:nvPr>
            <p:ph type="sldNum" sz="quarter" idx="2"/>
          </p:nvPr>
        </p:nvSpPr>
        <p:spPr>
          <a:xfrm>
            <a:off x="12033677" y="12941300"/>
            <a:ext cx="340462" cy="482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Marcadores e Foto">
    <p:spTree>
      <p:nvGrpSpPr>
        <p:cNvPr id="1" name=""/>
        <p:cNvGrpSpPr/>
        <p:nvPr/>
      </p:nvGrpSpPr>
      <p:grpSpPr>
        <a:xfrm>
          <a:off x="0" y="0"/>
          <a:ext cx="0" cy="0"/>
          <a:chOff x="0" y="0"/>
          <a:chExt cx="0" cy="0"/>
        </a:xfrm>
      </p:grpSpPr>
      <p:sp>
        <p:nvSpPr>
          <p:cNvPr id="78" name="Imagem"/>
          <p:cNvSpPr/>
          <p:nvPr>
            <p:ph type="pic" idx="21"/>
          </p:nvPr>
        </p:nvSpPr>
        <p:spPr>
          <a:xfrm>
            <a:off x="12954000" y="2462996"/>
            <a:ext cx="14008100" cy="9603211"/>
          </a:xfrm>
          <a:prstGeom prst="rect">
            <a:avLst/>
          </a:prstGeom>
          <a:ln w="9525">
            <a:round/>
          </a:ln>
        </p:spPr>
        <p:txBody>
          <a:bodyPr lIns="91439" tIns="45719" rIns="91439" bIns="45719" anchor="t">
            <a:noAutofit/>
          </a:bodyPr>
          <a:lstStyle/>
          <a:p>
            <a:pPr/>
          </a:p>
        </p:txBody>
      </p:sp>
      <p:sp>
        <p:nvSpPr>
          <p:cNvPr id="79" name="Texto do Título"/>
          <p:cNvSpPr txBox="1"/>
          <p:nvPr>
            <p:ph type="title"/>
          </p:nvPr>
        </p:nvSpPr>
        <p:spPr>
          <a:prstGeom prst="rect">
            <a:avLst/>
          </a:prstGeom>
        </p:spPr>
        <p:txBody>
          <a:bodyPr/>
          <a:lstStyle/>
          <a:p>
            <a:pPr/>
            <a:r>
              <a:t>Texto do Título</a:t>
            </a:r>
          </a:p>
        </p:txBody>
      </p:sp>
      <p:sp>
        <p:nvSpPr>
          <p:cNvPr id="80" name="Nível de Corpo Um…"/>
          <p:cNvSpPr txBox="1"/>
          <p:nvPr>
            <p:ph type="body" sz="half" idx="1"/>
          </p:nvPr>
        </p:nvSpPr>
        <p:spPr>
          <a:xfrm>
            <a:off x="1587500" y="3873500"/>
            <a:ext cx="10160000" cy="8382000"/>
          </a:xfrm>
          <a:prstGeom prst="rect">
            <a:avLst/>
          </a:prstGeom>
        </p:spPr>
        <p:txBody>
          <a:bodyPr/>
          <a:lstStyle>
            <a:lvl1pPr marL="558800" indent="-558800">
              <a:spcBef>
                <a:spcPts val="4600"/>
              </a:spcBef>
              <a:buBlip>
                <a:blip r:embed="rId2"/>
              </a:buBlip>
              <a:defRPr sz="4600"/>
            </a:lvl1pPr>
            <a:lvl2pPr marL="1117600" indent="-558800">
              <a:spcBef>
                <a:spcPts val="4600"/>
              </a:spcBef>
              <a:buBlip>
                <a:blip r:embed="rId2"/>
              </a:buBlip>
              <a:defRPr sz="4600"/>
            </a:lvl2pPr>
            <a:lvl3pPr marL="1676400" indent="-558800">
              <a:spcBef>
                <a:spcPts val="4600"/>
              </a:spcBef>
              <a:buBlip>
                <a:blip r:embed="rId2"/>
              </a:buBlip>
              <a:defRPr sz="4600"/>
            </a:lvl3pPr>
            <a:lvl4pPr marL="2235200" indent="-558800">
              <a:spcBef>
                <a:spcPts val="4600"/>
              </a:spcBef>
              <a:buBlip>
                <a:blip r:embed="rId2"/>
              </a:buBlip>
              <a:defRPr sz="4600"/>
            </a:lvl4pPr>
            <a:lvl5pPr marL="2794000" indent="-558800">
              <a:spcBef>
                <a:spcPts val="4600"/>
              </a:spcBef>
              <a:buBlip>
                <a:blip r:embed="rId2"/>
              </a:buBlip>
              <a:defRPr sz="4600"/>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81" name="Número do Slide"/>
          <p:cNvSpPr txBox="1"/>
          <p:nvPr>
            <p:ph type="sldNum" sz="quarter" idx="2"/>
          </p:nvPr>
        </p:nvSpPr>
        <p:spPr>
          <a:xfrm>
            <a:off x="12033677" y="12941300"/>
            <a:ext cx="340462" cy="482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Marcadores">
    <p:spTree>
      <p:nvGrpSpPr>
        <p:cNvPr id="1" name=""/>
        <p:cNvGrpSpPr/>
        <p:nvPr/>
      </p:nvGrpSpPr>
      <p:grpSpPr>
        <a:xfrm>
          <a:off x="0" y="0"/>
          <a:ext cx="0" cy="0"/>
          <a:chOff x="0" y="0"/>
          <a:chExt cx="0" cy="0"/>
        </a:xfrm>
      </p:grpSpPr>
      <p:sp>
        <p:nvSpPr>
          <p:cNvPr id="88" name="Nível de Corpo Um…"/>
          <p:cNvSpPr txBox="1"/>
          <p:nvPr>
            <p:ph type="body" idx="1"/>
          </p:nvPr>
        </p:nvSpPr>
        <p:spPr>
          <a:xfrm>
            <a:off x="1587500" y="1155700"/>
            <a:ext cx="21209000" cy="113665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89" name="Número do Slide"/>
          <p:cNvSpPr txBox="1"/>
          <p:nvPr>
            <p:ph type="sldNum" sz="quarter" idx="2"/>
          </p:nvPr>
        </p:nvSpPr>
        <p:spPr>
          <a:xfrm>
            <a:off x="12033677" y="12941300"/>
            <a:ext cx="340462" cy="482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rês Foto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6" name="Imagem"/>
          <p:cNvSpPr/>
          <p:nvPr>
            <p:ph type="pic" sz="half" idx="21"/>
          </p:nvPr>
        </p:nvSpPr>
        <p:spPr>
          <a:xfrm>
            <a:off x="12293600" y="6311900"/>
            <a:ext cx="10579100" cy="7052734"/>
          </a:xfrm>
          <a:prstGeom prst="rect">
            <a:avLst/>
          </a:prstGeom>
          <a:ln w="9525">
            <a:round/>
          </a:ln>
        </p:spPr>
        <p:txBody>
          <a:bodyPr lIns="91439" tIns="45719" rIns="91439" bIns="45719" anchor="t">
            <a:noAutofit/>
          </a:bodyPr>
          <a:lstStyle/>
          <a:p>
            <a:pPr/>
          </a:p>
        </p:txBody>
      </p:sp>
      <p:sp>
        <p:nvSpPr>
          <p:cNvPr id="97" name="Imagem"/>
          <p:cNvSpPr/>
          <p:nvPr>
            <p:ph type="pic" sz="half" idx="22"/>
          </p:nvPr>
        </p:nvSpPr>
        <p:spPr>
          <a:xfrm>
            <a:off x="12674600" y="520700"/>
            <a:ext cx="10160000" cy="6773334"/>
          </a:xfrm>
          <a:prstGeom prst="rect">
            <a:avLst/>
          </a:prstGeom>
          <a:ln w="9525">
            <a:round/>
          </a:ln>
        </p:spPr>
        <p:txBody>
          <a:bodyPr lIns="91439" tIns="45719" rIns="91439" bIns="45719" anchor="t">
            <a:noAutofit/>
          </a:bodyPr>
          <a:lstStyle/>
          <a:p>
            <a:pPr/>
          </a:p>
        </p:txBody>
      </p:sp>
      <p:sp>
        <p:nvSpPr>
          <p:cNvPr id="98" name="Imagem"/>
          <p:cNvSpPr/>
          <p:nvPr>
            <p:ph type="pic" idx="23"/>
          </p:nvPr>
        </p:nvSpPr>
        <p:spPr>
          <a:xfrm>
            <a:off x="1549400" y="-88900"/>
            <a:ext cx="10160000" cy="15240000"/>
          </a:xfrm>
          <a:prstGeom prst="rect">
            <a:avLst/>
          </a:prstGeom>
          <a:ln w="9525">
            <a:round/>
          </a:ln>
        </p:spPr>
        <p:txBody>
          <a:bodyPr lIns="91439" tIns="45719" rIns="91439" bIns="45719" anchor="t">
            <a:noAutofit/>
          </a:bodyPr>
          <a:lstStyle/>
          <a:p>
            <a:pPr/>
          </a:p>
        </p:txBody>
      </p:sp>
      <p:sp>
        <p:nvSpPr>
          <p:cNvPr id="99" name="Número do Slide"/>
          <p:cNvSpPr txBox="1"/>
          <p:nvPr>
            <p:ph type="sldNum" sz="quarter" idx="2"/>
          </p:nvPr>
        </p:nvSpPr>
        <p:spPr>
          <a:xfrm>
            <a:off x="12033677" y="13195300"/>
            <a:ext cx="340462" cy="482600"/>
          </a:xfrm>
          <a:prstGeom prst="rect">
            <a:avLst/>
          </a:prstGeom>
          <a:noFill/>
        </p:spPr>
        <p:txBody>
          <a:bodyPr anchor="b"/>
          <a:lstStyle>
            <a:lvl1pPr>
              <a:defRPr>
                <a:solidFill>
                  <a:srgbClr val="FAEFE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Linha"/>
          <p:cNvSpPr/>
          <p:nvPr/>
        </p:nvSpPr>
        <p:spPr>
          <a:xfrm>
            <a:off x="520700" y="3429000"/>
            <a:ext cx="23342600" cy="0"/>
          </a:xfrm>
          <a:prstGeom prst="line">
            <a:avLst/>
          </a:prstGeom>
          <a:ln w="12700">
            <a:solidFill>
              <a:srgbClr val="998074">
                <a:alpha val="75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Texto do Título"/>
          <p:cNvSpPr txBox="1"/>
          <p:nvPr>
            <p:ph type="title"/>
          </p:nvPr>
        </p:nvSpPr>
        <p:spPr>
          <a:xfrm>
            <a:off x="1587500" y="1143000"/>
            <a:ext cx="21209000" cy="1778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Texto do Título</a:t>
            </a:r>
          </a:p>
        </p:txBody>
      </p:sp>
      <p:sp>
        <p:nvSpPr>
          <p:cNvPr id="4" name="Nível de Corpo Um…"/>
          <p:cNvSpPr txBox="1"/>
          <p:nvPr>
            <p:ph type="body" idx="1"/>
          </p:nvPr>
        </p:nvSpPr>
        <p:spPr>
          <a:xfrm>
            <a:off x="1587500" y="3873500"/>
            <a:ext cx="21209000" cy="889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Nível de Corpo Um</a:t>
            </a:r>
          </a:p>
          <a:p>
            <a:pPr lvl="1"/>
            <a:r>
              <a:t>Nível de Corpo Dois</a:t>
            </a:r>
          </a:p>
          <a:p>
            <a:pPr lvl="2"/>
            <a:r>
              <a:t>Nível de Corpo Três</a:t>
            </a:r>
          </a:p>
          <a:p>
            <a:pPr lvl="3"/>
            <a:r>
              <a:t>Nível de Corpo Quatro</a:t>
            </a:r>
          </a:p>
          <a:p>
            <a:pPr lvl="4"/>
            <a:r>
              <a:t>Nível de Corpo Cinco</a:t>
            </a:r>
          </a:p>
        </p:txBody>
      </p:sp>
      <p:sp>
        <p:nvSpPr>
          <p:cNvPr id="5" name="Número do Slide"/>
          <p:cNvSpPr txBox="1"/>
          <p:nvPr>
            <p:ph type="sldNum" sz="quarter" idx="2"/>
          </p:nvPr>
        </p:nvSpPr>
        <p:spPr>
          <a:xfrm>
            <a:off x="12039600" y="12941300"/>
            <a:ext cx="340462" cy="482600"/>
          </a:xfrm>
          <a:prstGeom prst="rect">
            <a:avLst/>
          </a:prstGeom>
          <a:gradFill>
            <a:gsLst>
              <a:gs pos="0">
                <a:srgbClr val="FDEFE1"/>
              </a:gs>
              <a:gs pos="100000">
                <a:srgbClr val="FAECDB"/>
              </a:gs>
            </a:gsLst>
            <a:lin ang="5400000"/>
          </a:gradFill>
          <a:ln w="12700">
            <a:miter lim="400000"/>
          </a:ln>
        </p:spPr>
        <p:txBody>
          <a:bodyPr wrap="none" lIns="50800" tIns="50800" rIns="50800" bIns="50800">
            <a:spAutoFit/>
          </a:bodyPr>
          <a:lstStyle>
            <a:lvl1pPr>
              <a:defRPr sz="2400">
                <a:solidFill>
                  <a:srgbClr val="503B28"/>
                </a:solidFill>
                <a:latin typeface="Bodoni SvtyTwo OS ITC TT-BookIt"/>
                <a:ea typeface="Bodoni SvtyTwo OS ITC TT-BookIt"/>
                <a:cs typeface="Bodoni SvtyTwo OS ITC TT-BookIt"/>
                <a:sym typeface="Bodoni SvtyTwo OS ITC TT-BookI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825500" rtl="0" latinLnBrk="0">
        <a:lnSpc>
          <a:spcPct val="80000"/>
        </a:lnSpc>
        <a:spcBef>
          <a:spcPts val="0"/>
        </a:spcBef>
        <a:spcAft>
          <a:spcPts val="0"/>
        </a:spcAft>
        <a:buClrTx/>
        <a:buSzTx/>
        <a:buFontTx/>
        <a:buNone/>
        <a:tabLst/>
        <a:defRPr b="0" baseline="0" cap="all" i="0" spc="0" strike="noStrike" sz="9800" u="none">
          <a:solidFill>
            <a:srgbClr val="000000"/>
          </a:solidFill>
          <a:uFillTx/>
          <a:latin typeface="+mn-lt"/>
          <a:ea typeface="+mn-ea"/>
          <a:cs typeface="+mn-cs"/>
          <a:sym typeface="Academy Engraved LET Plain:1.0"/>
        </a:defRPr>
      </a:lvl1pPr>
      <a:lvl2pPr marL="0" marR="0" indent="0" algn="ctr" defTabSz="825500" rtl="0" latinLnBrk="0">
        <a:lnSpc>
          <a:spcPct val="80000"/>
        </a:lnSpc>
        <a:spcBef>
          <a:spcPts val="0"/>
        </a:spcBef>
        <a:spcAft>
          <a:spcPts val="0"/>
        </a:spcAft>
        <a:buClrTx/>
        <a:buSzTx/>
        <a:buFontTx/>
        <a:buNone/>
        <a:tabLst/>
        <a:defRPr b="0" baseline="0" cap="all" i="0" spc="0" strike="noStrike" sz="9800" u="none">
          <a:solidFill>
            <a:srgbClr val="000000"/>
          </a:solidFill>
          <a:uFillTx/>
          <a:latin typeface="+mn-lt"/>
          <a:ea typeface="+mn-ea"/>
          <a:cs typeface="+mn-cs"/>
          <a:sym typeface="Academy Engraved LET Plain:1.0"/>
        </a:defRPr>
      </a:lvl2pPr>
      <a:lvl3pPr marL="0" marR="0" indent="0" algn="ctr" defTabSz="825500" rtl="0" latinLnBrk="0">
        <a:lnSpc>
          <a:spcPct val="80000"/>
        </a:lnSpc>
        <a:spcBef>
          <a:spcPts val="0"/>
        </a:spcBef>
        <a:spcAft>
          <a:spcPts val="0"/>
        </a:spcAft>
        <a:buClrTx/>
        <a:buSzTx/>
        <a:buFontTx/>
        <a:buNone/>
        <a:tabLst/>
        <a:defRPr b="0" baseline="0" cap="all" i="0" spc="0" strike="noStrike" sz="9800" u="none">
          <a:solidFill>
            <a:srgbClr val="000000"/>
          </a:solidFill>
          <a:uFillTx/>
          <a:latin typeface="+mn-lt"/>
          <a:ea typeface="+mn-ea"/>
          <a:cs typeface="+mn-cs"/>
          <a:sym typeface="Academy Engraved LET Plain:1.0"/>
        </a:defRPr>
      </a:lvl3pPr>
      <a:lvl4pPr marL="0" marR="0" indent="0" algn="ctr" defTabSz="825500" rtl="0" latinLnBrk="0">
        <a:lnSpc>
          <a:spcPct val="80000"/>
        </a:lnSpc>
        <a:spcBef>
          <a:spcPts val="0"/>
        </a:spcBef>
        <a:spcAft>
          <a:spcPts val="0"/>
        </a:spcAft>
        <a:buClrTx/>
        <a:buSzTx/>
        <a:buFontTx/>
        <a:buNone/>
        <a:tabLst/>
        <a:defRPr b="0" baseline="0" cap="all" i="0" spc="0" strike="noStrike" sz="9800" u="none">
          <a:solidFill>
            <a:srgbClr val="000000"/>
          </a:solidFill>
          <a:uFillTx/>
          <a:latin typeface="+mn-lt"/>
          <a:ea typeface="+mn-ea"/>
          <a:cs typeface="+mn-cs"/>
          <a:sym typeface="Academy Engraved LET Plain:1.0"/>
        </a:defRPr>
      </a:lvl4pPr>
      <a:lvl5pPr marL="0" marR="0" indent="0" algn="ctr" defTabSz="825500" rtl="0" latinLnBrk="0">
        <a:lnSpc>
          <a:spcPct val="80000"/>
        </a:lnSpc>
        <a:spcBef>
          <a:spcPts val="0"/>
        </a:spcBef>
        <a:spcAft>
          <a:spcPts val="0"/>
        </a:spcAft>
        <a:buClrTx/>
        <a:buSzTx/>
        <a:buFontTx/>
        <a:buNone/>
        <a:tabLst/>
        <a:defRPr b="0" baseline="0" cap="all" i="0" spc="0" strike="noStrike" sz="9800" u="none">
          <a:solidFill>
            <a:srgbClr val="000000"/>
          </a:solidFill>
          <a:uFillTx/>
          <a:latin typeface="+mn-lt"/>
          <a:ea typeface="+mn-ea"/>
          <a:cs typeface="+mn-cs"/>
          <a:sym typeface="Academy Engraved LET Plain:1.0"/>
        </a:defRPr>
      </a:lvl5pPr>
      <a:lvl6pPr marL="0" marR="0" indent="0" algn="ctr" defTabSz="825500" rtl="0" latinLnBrk="0">
        <a:lnSpc>
          <a:spcPct val="80000"/>
        </a:lnSpc>
        <a:spcBef>
          <a:spcPts val="0"/>
        </a:spcBef>
        <a:spcAft>
          <a:spcPts val="0"/>
        </a:spcAft>
        <a:buClrTx/>
        <a:buSzTx/>
        <a:buFontTx/>
        <a:buNone/>
        <a:tabLst/>
        <a:defRPr b="0" baseline="0" cap="all" i="0" spc="0" strike="noStrike" sz="9800" u="none">
          <a:solidFill>
            <a:srgbClr val="000000"/>
          </a:solidFill>
          <a:uFillTx/>
          <a:latin typeface="+mn-lt"/>
          <a:ea typeface="+mn-ea"/>
          <a:cs typeface="+mn-cs"/>
          <a:sym typeface="Academy Engraved LET Plain:1.0"/>
        </a:defRPr>
      </a:lvl6pPr>
      <a:lvl7pPr marL="0" marR="0" indent="0" algn="ctr" defTabSz="825500" rtl="0" latinLnBrk="0">
        <a:lnSpc>
          <a:spcPct val="80000"/>
        </a:lnSpc>
        <a:spcBef>
          <a:spcPts val="0"/>
        </a:spcBef>
        <a:spcAft>
          <a:spcPts val="0"/>
        </a:spcAft>
        <a:buClrTx/>
        <a:buSzTx/>
        <a:buFontTx/>
        <a:buNone/>
        <a:tabLst/>
        <a:defRPr b="0" baseline="0" cap="all" i="0" spc="0" strike="noStrike" sz="9800" u="none">
          <a:solidFill>
            <a:srgbClr val="000000"/>
          </a:solidFill>
          <a:uFillTx/>
          <a:latin typeface="+mn-lt"/>
          <a:ea typeface="+mn-ea"/>
          <a:cs typeface="+mn-cs"/>
          <a:sym typeface="Academy Engraved LET Plain:1.0"/>
        </a:defRPr>
      </a:lvl7pPr>
      <a:lvl8pPr marL="0" marR="0" indent="0" algn="ctr" defTabSz="825500" rtl="0" latinLnBrk="0">
        <a:lnSpc>
          <a:spcPct val="80000"/>
        </a:lnSpc>
        <a:spcBef>
          <a:spcPts val="0"/>
        </a:spcBef>
        <a:spcAft>
          <a:spcPts val="0"/>
        </a:spcAft>
        <a:buClrTx/>
        <a:buSzTx/>
        <a:buFontTx/>
        <a:buNone/>
        <a:tabLst/>
        <a:defRPr b="0" baseline="0" cap="all" i="0" spc="0" strike="noStrike" sz="9800" u="none">
          <a:solidFill>
            <a:srgbClr val="000000"/>
          </a:solidFill>
          <a:uFillTx/>
          <a:latin typeface="+mn-lt"/>
          <a:ea typeface="+mn-ea"/>
          <a:cs typeface="+mn-cs"/>
          <a:sym typeface="Academy Engraved LET Plain:1.0"/>
        </a:defRPr>
      </a:lvl8pPr>
      <a:lvl9pPr marL="0" marR="0" indent="0" algn="ctr" defTabSz="825500" rtl="0" latinLnBrk="0">
        <a:lnSpc>
          <a:spcPct val="80000"/>
        </a:lnSpc>
        <a:spcBef>
          <a:spcPts val="0"/>
        </a:spcBef>
        <a:spcAft>
          <a:spcPts val="0"/>
        </a:spcAft>
        <a:buClrTx/>
        <a:buSzTx/>
        <a:buFontTx/>
        <a:buNone/>
        <a:tabLst/>
        <a:defRPr b="0" baseline="0" cap="all" i="0" spc="0" strike="noStrike" sz="9800" u="none">
          <a:solidFill>
            <a:srgbClr val="000000"/>
          </a:solidFill>
          <a:uFillTx/>
          <a:latin typeface="+mn-lt"/>
          <a:ea typeface="+mn-ea"/>
          <a:cs typeface="+mn-cs"/>
          <a:sym typeface="Academy Engraved LET Plain:1.0"/>
        </a:defRPr>
      </a:lvl9pPr>
    </p:titleStyle>
    <p:bodyStyle>
      <a:lvl1pPr marL="635000" marR="0" indent="-635000" algn="l" defTabSz="825500" rtl="0" latinLnBrk="0">
        <a:lnSpc>
          <a:spcPct val="110000"/>
        </a:lnSpc>
        <a:spcBef>
          <a:spcPts val="7700"/>
        </a:spcBef>
        <a:spcAft>
          <a:spcPts val="0"/>
        </a:spcAft>
        <a:buClrTx/>
        <a:buSzPct val="45000"/>
        <a:buFontTx/>
        <a:buBlip>
          <a:blip r:embed="rId3"/>
        </a:buBlip>
        <a:tabLst/>
        <a:defRPr b="0" baseline="0" cap="none" i="0" spc="0" strike="noStrike" sz="5600" u="none">
          <a:solidFill>
            <a:srgbClr val="57554B"/>
          </a:solidFill>
          <a:uFillTx/>
          <a:latin typeface="Hoefler Text"/>
          <a:ea typeface="Hoefler Text"/>
          <a:cs typeface="Hoefler Text"/>
          <a:sym typeface="Hoefler Text"/>
        </a:defRPr>
      </a:lvl1pPr>
      <a:lvl2pPr marL="1270000" marR="0" indent="-635000" algn="l" defTabSz="825500" rtl="0" latinLnBrk="0">
        <a:lnSpc>
          <a:spcPct val="110000"/>
        </a:lnSpc>
        <a:spcBef>
          <a:spcPts val="7700"/>
        </a:spcBef>
        <a:spcAft>
          <a:spcPts val="0"/>
        </a:spcAft>
        <a:buClrTx/>
        <a:buSzPct val="45000"/>
        <a:buFontTx/>
        <a:buBlip>
          <a:blip r:embed="rId3"/>
        </a:buBlip>
        <a:tabLst/>
        <a:defRPr b="0" baseline="0" cap="none" i="0" spc="0" strike="noStrike" sz="5600" u="none">
          <a:solidFill>
            <a:srgbClr val="57554B"/>
          </a:solidFill>
          <a:uFillTx/>
          <a:latin typeface="Hoefler Text"/>
          <a:ea typeface="Hoefler Text"/>
          <a:cs typeface="Hoefler Text"/>
          <a:sym typeface="Hoefler Text"/>
        </a:defRPr>
      </a:lvl2pPr>
      <a:lvl3pPr marL="1905000" marR="0" indent="-635000" algn="l" defTabSz="825500" rtl="0" latinLnBrk="0">
        <a:lnSpc>
          <a:spcPct val="110000"/>
        </a:lnSpc>
        <a:spcBef>
          <a:spcPts val="7700"/>
        </a:spcBef>
        <a:spcAft>
          <a:spcPts val="0"/>
        </a:spcAft>
        <a:buClrTx/>
        <a:buSzPct val="45000"/>
        <a:buFontTx/>
        <a:buBlip>
          <a:blip r:embed="rId3"/>
        </a:buBlip>
        <a:tabLst/>
        <a:defRPr b="0" baseline="0" cap="none" i="0" spc="0" strike="noStrike" sz="5600" u="none">
          <a:solidFill>
            <a:srgbClr val="57554B"/>
          </a:solidFill>
          <a:uFillTx/>
          <a:latin typeface="Hoefler Text"/>
          <a:ea typeface="Hoefler Text"/>
          <a:cs typeface="Hoefler Text"/>
          <a:sym typeface="Hoefler Text"/>
        </a:defRPr>
      </a:lvl3pPr>
      <a:lvl4pPr marL="2540000" marR="0" indent="-635000" algn="l" defTabSz="825500" rtl="0" latinLnBrk="0">
        <a:lnSpc>
          <a:spcPct val="110000"/>
        </a:lnSpc>
        <a:spcBef>
          <a:spcPts val="7700"/>
        </a:spcBef>
        <a:spcAft>
          <a:spcPts val="0"/>
        </a:spcAft>
        <a:buClrTx/>
        <a:buSzPct val="45000"/>
        <a:buFontTx/>
        <a:buBlip>
          <a:blip r:embed="rId3"/>
        </a:buBlip>
        <a:tabLst/>
        <a:defRPr b="0" baseline="0" cap="none" i="0" spc="0" strike="noStrike" sz="5600" u="none">
          <a:solidFill>
            <a:srgbClr val="57554B"/>
          </a:solidFill>
          <a:uFillTx/>
          <a:latin typeface="Hoefler Text"/>
          <a:ea typeface="Hoefler Text"/>
          <a:cs typeface="Hoefler Text"/>
          <a:sym typeface="Hoefler Text"/>
        </a:defRPr>
      </a:lvl4pPr>
      <a:lvl5pPr marL="3175000" marR="0" indent="-635000" algn="l" defTabSz="825500" rtl="0" latinLnBrk="0">
        <a:lnSpc>
          <a:spcPct val="110000"/>
        </a:lnSpc>
        <a:spcBef>
          <a:spcPts val="7700"/>
        </a:spcBef>
        <a:spcAft>
          <a:spcPts val="0"/>
        </a:spcAft>
        <a:buClrTx/>
        <a:buSzPct val="45000"/>
        <a:buFontTx/>
        <a:buBlip>
          <a:blip r:embed="rId3"/>
        </a:buBlip>
        <a:tabLst/>
        <a:defRPr b="0" baseline="0" cap="none" i="0" spc="0" strike="noStrike" sz="5600" u="none">
          <a:solidFill>
            <a:srgbClr val="57554B"/>
          </a:solidFill>
          <a:uFillTx/>
          <a:latin typeface="Hoefler Text"/>
          <a:ea typeface="Hoefler Text"/>
          <a:cs typeface="Hoefler Text"/>
          <a:sym typeface="Hoefler Text"/>
        </a:defRPr>
      </a:lvl5pPr>
      <a:lvl6pPr marL="3810000" marR="0" indent="-635000" algn="l" defTabSz="825500" rtl="0" latinLnBrk="0">
        <a:lnSpc>
          <a:spcPct val="110000"/>
        </a:lnSpc>
        <a:spcBef>
          <a:spcPts val="7700"/>
        </a:spcBef>
        <a:spcAft>
          <a:spcPts val="0"/>
        </a:spcAft>
        <a:buClrTx/>
        <a:buSzPct val="45000"/>
        <a:buFontTx/>
        <a:buBlip>
          <a:blip r:embed="rId3"/>
        </a:buBlip>
        <a:tabLst/>
        <a:defRPr b="0" baseline="0" cap="none" i="0" spc="0" strike="noStrike" sz="5600" u="none">
          <a:solidFill>
            <a:srgbClr val="57554B"/>
          </a:solidFill>
          <a:uFillTx/>
          <a:latin typeface="Hoefler Text"/>
          <a:ea typeface="Hoefler Text"/>
          <a:cs typeface="Hoefler Text"/>
          <a:sym typeface="Hoefler Text"/>
        </a:defRPr>
      </a:lvl6pPr>
      <a:lvl7pPr marL="4445000" marR="0" indent="-635000" algn="l" defTabSz="825500" rtl="0" latinLnBrk="0">
        <a:lnSpc>
          <a:spcPct val="110000"/>
        </a:lnSpc>
        <a:spcBef>
          <a:spcPts val="7700"/>
        </a:spcBef>
        <a:spcAft>
          <a:spcPts val="0"/>
        </a:spcAft>
        <a:buClrTx/>
        <a:buSzPct val="45000"/>
        <a:buFontTx/>
        <a:buBlip>
          <a:blip r:embed="rId3"/>
        </a:buBlip>
        <a:tabLst/>
        <a:defRPr b="0" baseline="0" cap="none" i="0" spc="0" strike="noStrike" sz="5600" u="none">
          <a:solidFill>
            <a:srgbClr val="57554B"/>
          </a:solidFill>
          <a:uFillTx/>
          <a:latin typeface="Hoefler Text"/>
          <a:ea typeface="Hoefler Text"/>
          <a:cs typeface="Hoefler Text"/>
          <a:sym typeface="Hoefler Text"/>
        </a:defRPr>
      </a:lvl7pPr>
      <a:lvl8pPr marL="5080000" marR="0" indent="-635000" algn="l" defTabSz="825500" rtl="0" latinLnBrk="0">
        <a:lnSpc>
          <a:spcPct val="110000"/>
        </a:lnSpc>
        <a:spcBef>
          <a:spcPts val="7700"/>
        </a:spcBef>
        <a:spcAft>
          <a:spcPts val="0"/>
        </a:spcAft>
        <a:buClrTx/>
        <a:buSzPct val="45000"/>
        <a:buFontTx/>
        <a:buBlip>
          <a:blip r:embed="rId3"/>
        </a:buBlip>
        <a:tabLst/>
        <a:defRPr b="0" baseline="0" cap="none" i="0" spc="0" strike="noStrike" sz="5600" u="none">
          <a:solidFill>
            <a:srgbClr val="57554B"/>
          </a:solidFill>
          <a:uFillTx/>
          <a:latin typeface="Hoefler Text"/>
          <a:ea typeface="Hoefler Text"/>
          <a:cs typeface="Hoefler Text"/>
          <a:sym typeface="Hoefler Text"/>
        </a:defRPr>
      </a:lvl8pPr>
      <a:lvl9pPr marL="5715000" marR="0" indent="-635000" algn="l" defTabSz="825500" rtl="0" latinLnBrk="0">
        <a:lnSpc>
          <a:spcPct val="110000"/>
        </a:lnSpc>
        <a:spcBef>
          <a:spcPts val="7700"/>
        </a:spcBef>
        <a:spcAft>
          <a:spcPts val="0"/>
        </a:spcAft>
        <a:buClrTx/>
        <a:buSzPct val="45000"/>
        <a:buFontTx/>
        <a:buBlip>
          <a:blip r:embed="rId3"/>
        </a:buBlip>
        <a:tabLst/>
        <a:defRPr b="0" baseline="0" cap="none" i="0" spc="0" strike="noStrike" sz="5600" u="none">
          <a:solidFill>
            <a:srgbClr val="57554B"/>
          </a:solidFill>
          <a:uFillTx/>
          <a:latin typeface="Hoefler Text"/>
          <a:ea typeface="Hoefler Text"/>
          <a:cs typeface="Hoefler Text"/>
          <a:sym typeface="Hoefler Tex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Bodoni SvtyTwo OS ITC TT-BookI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Bodoni SvtyTwo OS ITC TT-BookI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Bodoni SvtyTwo OS ITC TT-BookI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Bodoni SvtyTwo OS ITC TT-BookI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Bodoni SvtyTwo OS ITC TT-BookI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Bodoni SvtyTwo OS ITC TT-BookI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Bodoni SvtyTwo OS ITC TT-BookI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Bodoni SvtyTwo OS ITC TT-BookI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Bodoni SvtyTwo OS ITC TT-BookI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 Id="rId3"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políticas públicas"/>
          <p:cNvSpPr txBox="1"/>
          <p:nvPr>
            <p:ph type="ctrTitle"/>
          </p:nvPr>
        </p:nvSpPr>
        <p:spPr>
          <a:prstGeom prst="rect">
            <a:avLst/>
          </a:prstGeom>
        </p:spPr>
        <p:txBody>
          <a:bodyPr/>
          <a:lstStyle/>
          <a:p>
            <a:pPr/>
            <a:r>
              <a:t>políticas públicas</a:t>
            </a:r>
          </a:p>
        </p:txBody>
      </p:sp>
      <p:sp>
        <p:nvSpPr>
          <p:cNvPr id="133" name="escola de fé e política waldemar rossi…"/>
          <p:cNvSpPr txBox="1"/>
          <p:nvPr>
            <p:ph type="subTitle" sz="quarter" idx="1"/>
          </p:nvPr>
        </p:nvSpPr>
        <p:spPr>
          <a:prstGeom prst="rect">
            <a:avLst/>
          </a:prstGeom>
        </p:spPr>
        <p:txBody>
          <a:bodyPr/>
          <a:lstStyle/>
          <a:p>
            <a:pPr/>
            <a:r>
              <a:t>escola de fé e política waldemar rossi</a:t>
            </a:r>
          </a:p>
          <a:p>
            <a:pPr/>
            <a:r>
              <a:t>Por Simone Carleto</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Elaboração"/>
          <p:cNvSpPr txBox="1"/>
          <p:nvPr>
            <p:ph type="title"/>
          </p:nvPr>
        </p:nvSpPr>
        <p:spPr>
          <a:prstGeom prst="rect">
            <a:avLst/>
          </a:prstGeom>
        </p:spPr>
        <p:txBody>
          <a:bodyPr/>
          <a:lstStyle>
            <a:lvl1pPr defTabSz="775969">
              <a:defRPr sz="9212"/>
            </a:lvl1pPr>
          </a:lstStyle>
          <a:p>
            <a:pPr/>
            <a:r>
              <a:t>Elaboração </a:t>
            </a:r>
          </a:p>
        </p:txBody>
      </p:sp>
      <p:sp>
        <p:nvSpPr>
          <p:cNvPr id="161" name="“identificação e delimitação de um problema atual ou potencial da comunidade, a determinação das possíveis alternativas para sua solução ou satisfação, a avaliação dos custos e efeitos de cada uma delas e o estabelecimento de prioridades.”"/>
          <p:cNvSpPr txBox="1"/>
          <p:nvPr/>
        </p:nvSpPr>
        <p:spPr>
          <a:xfrm>
            <a:off x="1861403" y="5343178"/>
            <a:ext cx="19360312" cy="25762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355600">
              <a:defRPr sz="4100">
                <a:solidFill>
                  <a:srgbClr val="000000"/>
                </a:solidFill>
                <a:latin typeface="Helvetica Neue"/>
                <a:ea typeface="Helvetica Neue"/>
                <a:cs typeface="Helvetica Neue"/>
                <a:sym typeface="Helvetica Neue"/>
              </a:defRPr>
            </a:lvl1pPr>
          </a:lstStyle>
          <a:p>
            <a:pPr/>
            <a:r>
              <a:t>“identificação e delimitação de um problema atual ou potencial da comunidade, a determinação das possíveis alternativas para sua solução ou satisfação, a avaliação dos custos e efeitos de cada uma delas e o estabelecimento de prioridades.”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Formulação"/>
          <p:cNvSpPr txBox="1"/>
          <p:nvPr>
            <p:ph type="title"/>
          </p:nvPr>
        </p:nvSpPr>
        <p:spPr>
          <a:prstGeom prst="rect">
            <a:avLst/>
          </a:prstGeom>
        </p:spPr>
        <p:txBody>
          <a:bodyPr/>
          <a:lstStyle>
            <a:lvl1pPr defTabSz="775969">
              <a:defRPr sz="9212"/>
            </a:lvl1pPr>
          </a:lstStyle>
          <a:p>
            <a:pPr/>
            <a:r>
              <a:t>Formulação </a:t>
            </a:r>
          </a:p>
        </p:txBody>
      </p:sp>
      <p:sp>
        <p:nvSpPr>
          <p:cNvPr id="164" name="“seleção e especificação da alternativa considerada mais conveniente, seguida de declaração que explicita a decisão adotada, definindo seus objetivos e seu marco jurídico, administrativo e financeiro.” Implementação – “constituída pelo planejamento e org"/>
          <p:cNvSpPr txBox="1"/>
          <p:nvPr/>
        </p:nvSpPr>
        <p:spPr>
          <a:xfrm>
            <a:off x="1861403" y="4409728"/>
            <a:ext cx="19360312" cy="44431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355600">
              <a:defRPr sz="4100">
                <a:solidFill>
                  <a:srgbClr val="000000"/>
                </a:solidFill>
                <a:latin typeface="Helvetica Neue"/>
                <a:ea typeface="Helvetica Neue"/>
                <a:cs typeface="Helvetica Neue"/>
                <a:sym typeface="Helvetica Neue"/>
              </a:defRPr>
            </a:lvl1pPr>
          </a:lstStyle>
          <a:p>
            <a:pPr/>
            <a:r>
              <a:t>“seleção e especificação da alternativa considerada mais conveniente, seguida de declaração que explicita a decisão adotada, definindo seus objetivos e seu marco jurídico, administrativo e financeiro.” Implementação – “constituída pelo planejamento e organização do aparelho administrativo e dos recursos humanos, financeiros, materiais e tecnológicos necessários para executar uma política. Trata-se da preparação para pôr em prática a política pública, a elaboração de todos os planos, programas e projetos que permitirão executá-la.”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Execução"/>
          <p:cNvSpPr txBox="1"/>
          <p:nvPr>
            <p:ph type="title"/>
          </p:nvPr>
        </p:nvSpPr>
        <p:spPr>
          <a:prstGeom prst="rect">
            <a:avLst/>
          </a:prstGeom>
        </p:spPr>
        <p:txBody>
          <a:bodyPr/>
          <a:lstStyle>
            <a:lvl1pPr defTabSz="775969">
              <a:defRPr sz="9212"/>
            </a:lvl1pPr>
          </a:lstStyle>
          <a:p>
            <a:pPr/>
            <a:r>
              <a:t>Execução </a:t>
            </a:r>
          </a:p>
        </p:txBody>
      </p:sp>
      <p:sp>
        <p:nvSpPr>
          <p:cNvPr id="167" name="“conjunto de ações destinado a atingir os objetivos estabelecidos pela política. É pôr em prática efetiva a política, é a sua realização. Essa etapa inclui o estudo dos obstáculos, que normalmente se opõem à transformação de enunciados em resultados, e e"/>
          <p:cNvSpPr txBox="1"/>
          <p:nvPr/>
        </p:nvSpPr>
        <p:spPr>
          <a:xfrm>
            <a:off x="1861403" y="5343178"/>
            <a:ext cx="19360312" cy="25762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355600">
              <a:defRPr sz="4100">
                <a:solidFill>
                  <a:srgbClr val="000000"/>
                </a:solidFill>
                <a:latin typeface="Helvetica Neue"/>
                <a:ea typeface="Helvetica Neue"/>
                <a:cs typeface="Helvetica Neue"/>
                <a:sym typeface="Helvetica Neue"/>
              </a:defRPr>
            </a:lvl1pPr>
          </a:lstStyle>
          <a:p>
            <a:pPr/>
            <a:r>
              <a:t>“conjunto de ações destinado a atingir os objetivos estabelecidos pela política. É pôr em prática efetiva a política, é a sua realização. Essa etapa inclui o estudo dos obstáculos, que normalmente se opõem à transformação de enunciados em resultados, e especialmente, a análise da burocracia.”</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Acompanhamento"/>
          <p:cNvSpPr txBox="1"/>
          <p:nvPr>
            <p:ph type="title"/>
          </p:nvPr>
        </p:nvSpPr>
        <p:spPr>
          <a:prstGeom prst="rect">
            <a:avLst/>
          </a:prstGeom>
        </p:spPr>
        <p:txBody>
          <a:bodyPr/>
          <a:lstStyle>
            <a:lvl1pPr defTabSz="775969">
              <a:defRPr sz="9212"/>
            </a:lvl1pPr>
          </a:lstStyle>
          <a:p>
            <a:pPr/>
            <a:r>
              <a:t>Acompanhamento </a:t>
            </a:r>
          </a:p>
        </p:txBody>
      </p:sp>
      <p:sp>
        <p:nvSpPr>
          <p:cNvPr id="170" name="“processo sistemático de supervisão da execução de uma atividade (e de seus diversos componentes), que tem como objetivo fornecer a informação necessária para introduzir eventuais correções a fim de assegurar a consecução dos objetivos estabelecidos.”"/>
          <p:cNvSpPr txBox="1"/>
          <p:nvPr/>
        </p:nvSpPr>
        <p:spPr>
          <a:xfrm>
            <a:off x="1861403" y="5343178"/>
            <a:ext cx="19360312" cy="25762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355600">
              <a:defRPr sz="4100">
                <a:solidFill>
                  <a:srgbClr val="000000"/>
                </a:solidFill>
                <a:latin typeface="Helvetica Neue"/>
                <a:ea typeface="Helvetica Neue"/>
                <a:cs typeface="Helvetica Neue"/>
                <a:sym typeface="Helvetica Neue"/>
              </a:defRPr>
            </a:lvl1pPr>
          </a:lstStyle>
          <a:p>
            <a:pPr/>
            <a:r>
              <a:t>“processo sistemático de supervisão da execução de uma atividade (e de seus diversos componentes), que tem como objetivo fornecer a informação necessária para introduzir eventuais correções a fim de assegurar a consecução dos objetivos estabelecidos.”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Avaliação"/>
          <p:cNvSpPr txBox="1"/>
          <p:nvPr>
            <p:ph type="title"/>
          </p:nvPr>
        </p:nvSpPr>
        <p:spPr>
          <a:prstGeom prst="rect">
            <a:avLst/>
          </a:prstGeom>
        </p:spPr>
        <p:txBody>
          <a:bodyPr/>
          <a:lstStyle>
            <a:lvl1pPr defTabSz="775969">
              <a:defRPr sz="9212"/>
            </a:lvl1pPr>
          </a:lstStyle>
          <a:p>
            <a:pPr/>
            <a:r>
              <a:t>Avaliação </a:t>
            </a:r>
          </a:p>
        </p:txBody>
      </p:sp>
      <p:sp>
        <p:nvSpPr>
          <p:cNvPr id="173" name="“consiste na mensuração e análise, a posteriori, dos efeitos produzidos na sociedade pelas políticas públicas, especialmente no que diz respeito às realizações obtidas e às consequências previstas e não previstas.”"/>
          <p:cNvSpPr txBox="1"/>
          <p:nvPr/>
        </p:nvSpPr>
        <p:spPr>
          <a:xfrm>
            <a:off x="1861403" y="5654328"/>
            <a:ext cx="19360312" cy="19539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just" defTabSz="355600">
              <a:defRPr sz="4100">
                <a:solidFill>
                  <a:srgbClr val="000000"/>
                </a:solidFill>
                <a:latin typeface="Helvetica Neue"/>
                <a:ea typeface="Helvetica Neue"/>
                <a:cs typeface="Helvetica Neue"/>
                <a:sym typeface="Helvetica Neue"/>
              </a:defRPr>
            </a:lvl1pPr>
          </a:lstStyle>
          <a:p>
            <a:pPr/>
            <a:r>
              <a:t>“consiste na mensuração e análise, a posteriori, dos efeitos produzidos na sociedade pelas políticas públicas, especialmente no que diz respeito às realizações obtidas e às consequências previstas e não previstas.”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Captura de Tela 2020-08-24 às 17.19.29.png" descr="Captura de Tela 2020-08-24 às 17.19.29.png"/>
          <p:cNvPicPr>
            <a:picLocks noChangeAspect="1"/>
          </p:cNvPicPr>
          <p:nvPr/>
        </p:nvPicPr>
        <p:blipFill>
          <a:blip r:embed="rId2">
            <a:extLst/>
          </a:blip>
          <a:srcRect l="0" t="0" r="0" b="0"/>
          <a:stretch>
            <a:fillRect/>
          </a:stretch>
        </p:blipFill>
        <p:spPr>
          <a:xfrm>
            <a:off x="4752213" y="1172652"/>
            <a:ext cx="14879588" cy="8024351"/>
          </a:xfrm>
          <a:prstGeom prst="rect">
            <a:avLst/>
          </a:prstGeom>
          <a:ln w="12700">
            <a:miter lim="400000"/>
          </a:ln>
        </p:spPr>
      </p:pic>
      <p:sp>
        <p:nvSpPr>
          <p:cNvPr id="176" name="GP - Governança Pública;…"/>
          <p:cNvSpPr txBox="1"/>
          <p:nvPr/>
        </p:nvSpPr>
        <p:spPr>
          <a:xfrm>
            <a:off x="13875789" y="8507583"/>
            <a:ext cx="19051595" cy="4660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635000" indent="-635000" algn="l">
              <a:spcBef>
                <a:spcPts val="7700"/>
              </a:spcBef>
              <a:buSzPct val="45000"/>
              <a:buBlip>
                <a:blip r:embed="rId3"/>
              </a:buBlip>
              <a:defRPr sz="2700"/>
            </a:pPr>
            <a:r>
              <a:t>GP - Governança Pública;</a:t>
            </a:r>
          </a:p>
          <a:p>
            <a:pPr marL="635000" indent="-635000" algn="l">
              <a:spcBef>
                <a:spcPts val="7700"/>
              </a:spcBef>
              <a:buSzPct val="45000"/>
              <a:buBlip>
                <a:blip r:embed="rId3"/>
              </a:buBlip>
              <a:defRPr sz="2700"/>
            </a:pPr>
            <a:r>
              <a:t>APG - Administração Pública Gerencial; gerencialismo</a:t>
            </a:r>
          </a:p>
          <a:p>
            <a:pPr marL="635000" indent="-635000" algn="l">
              <a:spcBef>
                <a:spcPts val="7700"/>
              </a:spcBef>
              <a:buSzPct val="45000"/>
              <a:buBlip>
                <a:blip r:embed="rId3"/>
              </a:buBlip>
              <a:defRPr sz="2700"/>
            </a:pPr>
            <a:r>
              <a:t>GE - Governo Empreendedor; gerencialismo</a:t>
            </a:r>
          </a:p>
          <a:p>
            <a:pPr marL="635000" indent="-635000" algn="l">
              <a:spcBef>
                <a:spcPts val="7700"/>
              </a:spcBef>
              <a:buSzPct val="45000"/>
              <a:buBlip>
                <a:blip r:embed="rId3"/>
              </a:buBlip>
              <a:defRPr sz="2700"/>
            </a:pPr>
            <a:r>
              <a:t>Burocracia.</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participação popular e controle social"/>
          <p:cNvSpPr txBox="1"/>
          <p:nvPr>
            <p:ph type="title"/>
          </p:nvPr>
        </p:nvSpPr>
        <p:spPr>
          <a:prstGeom prst="rect">
            <a:avLst/>
          </a:prstGeom>
        </p:spPr>
        <p:txBody>
          <a:bodyPr/>
          <a:lstStyle>
            <a:lvl1pPr defTabSz="569594">
              <a:defRPr sz="6762"/>
            </a:lvl1pPr>
          </a:lstStyle>
          <a:p>
            <a:pPr/>
            <a:r>
              <a:t>participação popular e controle social</a:t>
            </a:r>
          </a:p>
        </p:txBody>
      </p:sp>
      <p:sp>
        <p:nvSpPr>
          <p:cNvPr id="179" name="Prioridades;…"/>
          <p:cNvSpPr txBox="1"/>
          <p:nvPr>
            <p:ph type="body" idx="1"/>
          </p:nvPr>
        </p:nvSpPr>
        <p:spPr>
          <a:prstGeom prst="rect">
            <a:avLst/>
          </a:prstGeom>
        </p:spPr>
        <p:txBody>
          <a:bodyPr/>
          <a:lstStyle/>
          <a:p>
            <a:pPr>
              <a:buBlip>
                <a:blip r:embed="rId2"/>
              </a:buBlip>
            </a:pPr>
            <a:r>
              <a:t>Prioridades;</a:t>
            </a:r>
          </a:p>
          <a:p>
            <a:pPr>
              <a:buBlip>
                <a:blip r:embed="rId2"/>
              </a:buBlip>
            </a:pPr>
            <a:r>
              <a:t>Conselhos Populares;</a:t>
            </a:r>
          </a:p>
          <a:p>
            <a:pPr>
              <a:buBlip>
                <a:blip r:embed="rId2"/>
              </a:buBlip>
            </a:pPr>
            <a:r>
              <a:t>Participação na vida pública;</a:t>
            </a:r>
          </a:p>
          <a:p>
            <a:pPr>
              <a:buBlip>
                <a:blip r:embed="rId2"/>
              </a:buBlip>
            </a:pPr>
            <a:r>
              <a:t>Política.</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Por um mundo onde sejamos socialmente iguais, humanamente diferentes e totalmente livres.…"/>
          <p:cNvSpPr txBox="1"/>
          <p:nvPr>
            <p:ph type="body" idx="21"/>
          </p:nvPr>
        </p:nvSpPr>
        <p:spPr>
          <a:xfrm>
            <a:off x="2387600" y="8953500"/>
            <a:ext cx="19621500" cy="3530601"/>
          </a:xfrm>
          <a:prstGeom prst="rect">
            <a:avLst/>
          </a:prstGeom>
        </p:spPr>
        <p:txBody>
          <a:bodyPr/>
          <a:lstStyle/>
          <a:p>
            <a:pPr/>
            <a:r>
              <a:t>–Por um mundo onde sejamos socialmente iguais, humanamente diferentes e totalmente livres.</a:t>
            </a:r>
          </a:p>
          <a:p>
            <a:pPr algn="l" defTabSz="457200">
              <a:lnSpc>
                <a:spcPct val="100000"/>
              </a:lnSpc>
              <a:defRPr i="0" sz="1200">
                <a:solidFill>
                  <a:srgbClr val="0852CA"/>
                </a:solidFill>
                <a:latin typeface="Helvetica"/>
                <a:ea typeface="Helvetica"/>
                <a:cs typeface="Helvetica"/>
                <a:sym typeface="Helvetica"/>
              </a:defRPr>
            </a:pPr>
            <a:endParaRPr>
              <a:solidFill>
                <a:srgbClr val="333333"/>
              </a:solidFill>
            </a:endParaRPr>
          </a:p>
          <a:p>
            <a:pPr algn="l" defTabSz="457200">
              <a:lnSpc>
                <a:spcPct val="100000"/>
              </a:lnSpc>
              <a:defRPr i="0" sz="1700">
                <a:solidFill>
                  <a:srgbClr val="BFBFBF"/>
                </a:solidFill>
                <a:latin typeface="Helvetica"/>
                <a:ea typeface="Helvetica"/>
                <a:cs typeface="Helvetica"/>
                <a:sym typeface="Helvetica"/>
              </a:defRPr>
            </a:pPr>
          </a:p>
          <a:p>
            <a:pPr algn="l" defTabSz="457200">
              <a:lnSpc>
                <a:spcPct val="100000"/>
              </a:lnSpc>
              <a:defRPr i="0" sz="1700">
                <a:solidFill>
                  <a:srgbClr val="BFBFBF"/>
                </a:solidFill>
                <a:latin typeface="Helvetica"/>
                <a:ea typeface="Helvetica"/>
                <a:cs typeface="Helvetica"/>
                <a:sym typeface="Helvetica"/>
              </a:defRPr>
            </a:pPr>
          </a:p>
          <a:p>
            <a:pPr algn="l" defTabSz="457200">
              <a:lnSpc>
                <a:spcPct val="100000"/>
              </a:lnSpc>
              <a:defRPr i="0" sz="1700">
                <a:solidFill>
                  <a:srgbClr val="BFBFBF"/>
                </a:solidFill>
                <a:latin typeface="Helvetica"/>
                <a:ea typeface="Helvetica"/>
                <a:cs typeface="Helvetica"/>
                <a:sym typeface="Helvetica"/>
              </a:defRPr>
            </a:pPr>
          </a:p>
          <a:p>
            <a:pPr algn="l" defTabSz="457200">
              <a:lnSpc>
                <a:spcPct val="100000"/>
              </a:lnSpc>
              <a:defRPr i="0" sz="1700">
                <a:solidFill>
                  <a:srgbClr val="BFBFBF"/>
                </a:solidFill>
                <a:latin typeface="Helvetica"/>
                <a:ea typeface="Helvetica"/>
                <a:cs typeface="Helvetica"/>
                <a:sym typeface="Helvetica"/>
              </a:defRPr>
            </a:pPr>
          </a:p>
          <a:p>
            <a:pPr/>
            <a:r>
              <a:t>Rosa Luxemburgo (1871-1919)</a:t>
            </a:r>
          </a:p>
        </p:txBody>
      </p:sp>
      <p:sp>
        <p:nvSpPr>
          <p:cNvPr id="182" name="“Digite uma citação aqui.”"/>
          <p:cNvSpPr txBox="1"/>
          <p:nvPr>
            <p:ph type="body" idx="22"/>
          </p:nvPr>
        </p:nvSpPr>
        <p:spPr>
          <a:prstGeom prst="rect">
            <a:avLst/>
          </a:prstGeom>
        </p:spPr>
        <p:txBody>
          <a:bodyPr/>
          <a:lstStyle/>
          <a:p>
            <a:pPr/>
            <a:r>
              <a:t>“Digite uma citação aqui.” </a:t>
            </a:r>
          </a:p>
        </p:txBody>
      </p:sp>
      <p:pic>
        <p:nvPicPr>
          <p:cNvPr id="183" name="14142029_297630333936894_2407650048264160055_n.jpg" descr="14142029_297630333936894_2407650048264160055_n.jpg"/>
          <p:cNvPicPr>
            <a:picLocks noChangeAspect="1"/>
          </p:cNvPicPr>
          <p:nvPr/>
        </p:nvPicPr>
        <p:blipFill>
          <a:blip r:embed="rId2">
            <a:extLst/>
          </a:blip>
          <a:stretch>
            <a:fillRect/>
          </a:stretch>
        </p:blipFill>
        <p:spPr>
          <a:xfrm>
            <a:off x="7689850" y="2817596"/>
            <a:ext cx="9017000" cy="38227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5" name="Captura de Tela 2020-08-24 às 16.49.31.png" descr="Captura de Tela 2020-08-24 às 16.49.31.png"/>
          <p:cNvPicPr>
            <a:picLocks noChangeAspect="0"/>
          </p:cNvPicPr>
          <p:nvPr>
            <p:ph type="pic" idx="21"/>
          </p:nvPr>
        </p:nvPicPr>
        <p:blipFill>
          <a:blip r:embed="rId2">
            <a:extLst/>
          </a:blip>
          <a:stretch>
            <a:fillRect/>
          </a:stretch>
        </p:blipFill>
        <p:spPr>
          <a:xfrm>
            <a:off x="12615812" y="2120900"/>
            <a:ext cx="8788401" cy="9474200"/>
          </a:xfrm>
          <a:prstGeom prst="rect">
            <a:avLst/>
          </a:prstGeom>
        </p:spPr>
      </p:pic>
      <p:sp>
        <p:nvSpPr>
          <p:cNvPr id="136" name="pobreza e desigualdade"/>
          <p:cNvSpPr txBox="1"/>
          <p:nvPr>
            <p:ph type="title"/>
          </p:nvPr>
        </p:nvSpPr>
        <p:spPr>
          <a:prstGeom prst="rect">
            <a:avLst/>
          </a:prstGeom>
        </p:spPr>
        <p:txBody>
          <a:bodyPr/>
          <a:lstStyle/>
          <a:p>
            <a:pPr/>
            <a:r>
              <a:t>pobreza e desigualdade</a:t>
            </a:r>
          </a:p>
        </p:txBody>
      </p:sp>
      <p:sp>
        <p:nvSpPr>
          <p:cNvPr id="137" name="aspectos econômicos e reprodução da pobreza Necessidades Básicas: saneamento, educação, saúde, cultura, liberdade"/>
          <p:cNvSpPr txBox="1"/>
          <p:nvPr>
            <p:ph type="body" sz="quarter" idx="1"/>
          </p:nvPr>
        </p:nvSpPr>
        <p:spPr>
          <a:prstGeom prst="rect">
            <a:avLst/>
          </a:prstGeom>
        </p:spPr>
        <p:txBody>
          <a:bodyPr/>
          <a:lstStyle/>
          <a:p>
            <a:pPr/>
            <a:r>
              <a:t>aspectos econômicos e reprodução da pobreza</a:t>
            </a:r>
            <a:br/>
            <a:r>
              <a:t>Necessidades Básicas: saneamento, educação, saúde, cultura, liberdade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9" name="Captura de Tela 2020-08-24 às 16.51.53.png" descr="Captura de Tela 2020-08-24 às 16.51.53.png"/>
          <p:cNvPicPr>
            <a:picLocks noChangeAspect="0"/>
          </p:cNvPicPr>
          <p:nvPr>
            <p:ph type="pic" idx="21"/>
          </p:nvPr>
        </p:nvPicPr>
        <p:blipFill>
          <a:blip r:embed="rId2">
            <a:extLst/>
          </a:blip>
          <a:stretch>
            <a:fillRect/>
          </a:stretch>
        </p:blipFill>
        <p:spPr>
          <a:xfrm>
            <a:off x="12674600" y="3746500"/>
            <a:ext cx="10185400" cy="8648700"/>
          </a:xfrm>
          <a:prstGeom prst="rect">
            <a:avLst/>
          </a:prstGeom>
        </p:spPr>
      </p:pic>
      <p:sp>
        <p:nvSpPr>
          <p:cNvPr id="140" name="modernidade e exclusão social"/>
          <p:cNvSpPr txBox="1"/>
          <p:nvPr>
            <p:ph type="title"/>
          </p:nvPr>
        </p:nvSpPr>
        <p:spPr>
          <a:prstGeom prst="rect">
            <a:avLst/>
          </a:prstGeom>
        </p:spPr>
        <p:txBody>
          <a:bodyPr/>
          <a:lstStyle>
            <a:lvl1pPr defTabSz="734694">
              <a:defRPr sz="8722"/>
            </a:lvl1pPr>
          </a:lstStyle>
          <a:p>
            <a:pPr/>
            <a:r>
              <a:t>modernidade e exclusão social</a:t>
            </a:r>
          </a:p>
        </p:txBody>
      </p:sp>
      <p:sp>
        <p:nvSpPr>
          <p:cNvPr id="141" name="êxodo do campo para as cidades…"/>
          <p:cNvSpPr txBox="1"/>
          <p:nvPr>
            <p:ph type="body" sz="half" idx="1"/>
          </p:nvPr>
        </p:nvSpPr>
        <p:spPr>
          <a:prstGeom prst="rect">
            <a:avLst/>
          </a:prstGeom>
        </p:spPr>
        <p:txBody>
          <a:bodyPr/>
          <a:lstStyle/>
          <a:p>
            <a:pPr>
              <a:buBlip>
                <a:blip r:embed="rId3"/>
              </a:buBlip>
            </a:pPr>
          </a:p>
          <a:p>
            <a:pPr>
              <a:buBlip>
                <a:blip r:embed="rId3"/>
              </a:buBlip>
            </a:pPr>
            <a:r>
              <a:t>êxodo do campo para as cidades</a:t>
            </a:r>
          </a:p>
          <a:p>
            <a:pPr>
              <a:buBlip>
                <a:blip r:embed="rId3"/>
              </a:buBlip>
            </a:pPr>
            <a:r>
              <a:t>industrialização séculos XVI e XVII</a:t>
            </a:r>
          </a:p>
          <a:p>
            <a:pPr>
              <a:buBlip>
                <a:blip r:embed="rId3"/>
              </a:buBlip>
            </a:pPr>
            <a:r>
              <a:t>acumulação de capital</a:t>
            </a:r>
          </a:p>
          <a:p>
            <a:pPr>
              <a:buBlip>
                <a:blip r:embed="rId3"/>
              </a:buBlip>
            </a:pPr>
            <a:r>
              <a:t>produção excedente</a:t>
            </a:r>
          </a:p>
          <a:p>
            <a:pPr>
              <a:buBlip>
                <a:blip r:embed="rId3"/>
              </a:buBlip>
            </a:pPr>
            <a:r>
              <a:t>estado moderno</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territórios antes fragmentados do feudalismo;…"/>
          <p:cNvSpPr txBox="1"/>
          <p:nvPr>
            <p:ph type="body" idx="1"/>
          </p:nvPr>
        </p:nvSpPr>
        <p:spPr>
          <a:prstGeom prst="rect">
            <a:avLst/>
          </a:prstGeom>
        </p:spPr>
        <p:txBody>
          <a:bodyPr/>
          <a:lstStyle/>
          <a:p>
            <a:pPr marL="387350" indent="-387350" defTabSz="503555">
              <a:spcBef>
                <a:spcPts val="4600"/>
              </a:spcBef>
              <a:buBlip>
                <a:blip r:embed="rId2"/>
              </a:buBlip>
              <a:defRPr sz="3416"/>
            </a:pPr>
            <a:r>
              <a:t>territórios antes fragmentados do feudalismo;</a:t>
            </a:r>
          </a:p>
          <a:p>
            <a:pPr marL="387350" indent="-387350" defTabSz="503555">
              <a:spcBef>
                <a:spcPts val="4600"/>
              </a:spcBef>
              <a:buBlip>
                <a:blip r:embed="rId2"/>
              </a:buBlip>
              <a:defRPr sz="3416"/>
            </a:pPr>
            <a:r>
              <a:t>estado mediador civilizador;</a:t>
            </a:r>
          </a:p>
          <a:p>
            <a:pPr marL="387350" indent="-387350" defTabSz="503555">
              <a:spcBef>
                <a:spcPts val="4600"/>
              </a:spcBef>
              <a:buBlip>
                <a:blip r:embed="rId2"/>
              </a:buBlip>
              <a:defRPr sz="3416"/>
            </a:pPr>
            <a:r>
              <a:t>ordem da vida social e regulação social;</a:t>
            </a:r>
          </a:p>
          <a:p>
            <a:pPr marL="387350" indent="-387350" defTabSz="503555">
              <a:spcBef>
                <a:spcPts val="4600"/>
              </a:spcBef>
              <a:buBlip>
                <a:blip r:embed="rId2"/>
              </a:buBlip>
              <a:defRPr sz="3416"/>
            </a:pPr>
            <a:r>
              <a:t>séculos XVII a XVIII - despotismo monárquico à república;</a:t>
            </a:r>
          </a:p>
          <a:p>
            <a:pPr marL="387350" indent="-387350" defTabSz="503555">
              <a:spcBef>
                <a:spcPts val="4600"/>
              </a:spcBef>
              <a:buBlip>
                <a:blip r:embed="rId2"/>
              </a:buBlip>
              <a:defRPr sz="3416"/>
            </a:pPr>
            <a:r>
              <a:t>alimentos e complemento salarial;</a:t>
            </a:r>
          </a:p>
          <a:p>
            <a:pPr marL="387350" indent="-387350" defTabSz="503555">
              <a:spcBef>
                <a:spcPts val="4600"/>
              </a:spcBef>
              <a:buBlip>
                <a:blip r:embed="rId2"/>
              </a:buBlip>
              <a:defRPr sz="3416"/>
            </a:pPr>
            <a:r>
              <a:t>sistemas de proteção social - séculos XIX e XX;</a:t>
            </a:r>
          </a:p>
          <a:p>
            <a:pPr marL="387350" indent="-387350" defTabSz="503555">
              <a:spcBef>
                <a:spcPts val="4600"/>
              </a:spcBef>
              <a:buBlip>
                <a:blip r:embed="rId2"/>
              </a:buBlip>
              <a:defRPr sz="3416"/>
            </a:pPr>
            <a:r>
              <a:t>ideais liberais - indivíduos (diferenças entre necessidades e mérito);</a:t>
            </a:r>
          </a:p>
          <a:p>
            <a:pPr marL="387350" indent="-387350" defTabSz="503555">
              <a:spcBef>
                <a:spcPts val="4600"/>
              </a:spcBef>
              <a:buBlip>
                <a:blip r:embed="rId2"/>
              </a:buBlip>
              <a:defRPr sz="3416"/>
            </a:pPr>
            <a:r>
              <a:t>mercado livre e competitivo - neoliberalismo e servidão;</a:t>
            </a:r>
          </a:p>
          <a:p>
            <a:pPr marL="387350" indent="-387350" defTabSz="503555">
              <a:spcBef>
                <a:spcPts val="4600"/>
              </a:spcBef>
              <a:buBlip>
                <a:blip r:embed="rId2"/>
              </a:buBlip>
              <a:defRPr sz="3416"/>
            </a:pPr>
            <a:r>
              <a:t>justiça</a:t>
            </a:r>
          </a:p>
          <a:p>
            <a:pPr marL="387350" indent="-387350" defTabSz="503555">
              <a:spcBef>
                <a:spcPts val="4600"/>
              </a:spcBef>
              <a:buBlip>
                <a:blip r:embed="rId2"/>
              </a:buBlip>
              <a:defRPr sz="3416"/>
            </a:pPr>
            <a:r>
              <a:t>Século XIX - programas de partidos socialistas e social-democratas - conter o movimento operário</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in: Perniciotti, Fernanda Araújo. O novo ambiente midiático produzido pela editalização da cultura: o meio transformou-se em mediação. Dissertação de Mestrado apresentada à Pontifícia Universidade Católica de São Paulo: São Paulo, 2015."/>
          <p:cNvSpPr txBox="1"/>
          <p:nvPr>
            <p:ph type="body" idx="21"/>
          </p:nvPr>
        </p:nvSpPr>
        <p:spPr>
          <a:xfrm>
            <a:off x="2387600" y="8978690"/>
            <a:ext cx="19621500" cy="3873501"/>
          </a:xfrm>
          <a:prstGeom prst="rect">
            <a:avLst/>
          </a:prstGeom>
        </p:spPr>
        <p:txBody>
          <a:bodyPr/>
          <a:lstStyle/>
          <a:p>
            <a:pPr/>
            <a:r>
              <a:t>–in: </a:t>
            </a:r>
            <a:r>
              <a:rPr i="0"/>
              <a:t>Perniciotti, Fernanda Araújo. </a:t>
            </a:r>
            <a:r>
              <a:rPr b="1" i="0"/>
              <a:t>O novo ambiente midiático produzido pela editalização da cultura: o meio transformou-se em mediação. </a:t>
            </a:r>
            <a:r>
              <a:rPr i="0"/>
              <a:t>Dissertação de Mestrado apresentada à Pontifícia Universidade Católica de São Paulo: São Paulo, 2015.</a:t>
            </a:r>
            <a:endParaRPr i="0"/>
          </a:p>
        </p:txBody>
      </p:sp>
      <p:sp>
        <p:nvSpPr>
          <p:cNvPr id="146" name="“Mas o que é uma política pública? Trata-se de um fluxo de decisões públicas, orientado a manter o equilíbrio social ou a introduzir desequilíbrios destinados a modificar essa realidade. Decisões condicionadas pelo próprio fluxo e pelas reações e modific"/>
          <p:cNvSpPr txBox="1"/>
          <p:nvPr>
            <p:ph type="body" idx="22"/>
          </p:nvPr>
        </p:nvSpPr>
        <p:spPr>
          <a:xfrm>
            <a:off x="2211269" y="1038298"/>
            <a:ext cx="19621501" cy="6922771"/>
          </a:xfrm>
          <a:prstGeom prst="rect">
            <a:avLst/>
          </a:prstGeom>
        </p:spPr>
        <p:txBody>
          <a:bodyPr/>
          <a:lstStyle>
            <a:lvl1pPr>
              <a:defRPr sz="3400"/>
            </a:lvl1pPr>
          </a:lstStyle>
          <a:p>
            <a:pPr/>
            <a:r>
              <a:t>“Mas o que é uma política pública? Trata-se de um fluxo de decisões públicas, orientado a manter o equilíbrio social ou a introduzir desequilíbrios destinados a modificar essa realidade. Decisões condicionadas pelo próprio fluxo e pelas reações e modificações que elas provocam no tecido social, bem como pelos valores, idéias e visões dos que adotam ou influem na decisão. É possível considerá-las como estratégias que apontam para diversos fins, todos eles, de alguma forma, desejados pelos diversos grupos que participam do processo decisório. A finalidade última de tal dinâmica – consolidação da democracia, justiça social, manutenção do poder, felicidade das pessoas – constitui elemento orientador geral das inúmeras ações que compõem determinada política. Com uma perspectiva mais operacional, poderíamos dizer que ela é um sistema de decisões públicas que visa a ações ou omissões, preventivas ou corretivas, destinadas a manter ou modificar a realidade de um ou vários setores da vida social, por meio da definição de objetivos e estratégias de atuação e da alocação dos recursos necessários para atingir os objetivos estabelecidos. (SARAVIA, 2006, p. 28)”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in: Perniciotti, Fernanda Araújo. O novo ambiente midiático produzido pela editalização da cultura: o meio transformou-se em mediação. Dissertação de Mestrado apresentada à Pontifícia Universidade Católica de São Paulo: São Paulo, 2015."/>
          <p:cNvSpPr txBox="1"/>
          <p:nvPr>
            <p:ph type="body" idx="21"/>
          </p:nvPr>
        </p:nvSpPr>
        <p:spPr>
          <a:xfrm>
            <a:off x="2387600" y="8978689"/>
            <a:ext cx="19621500" cy="3873502"/>
          </a:xfrm>
          <a:prstGeom prst="rect">
            <a:avLst/>
          </a:prstGeom>
        </p:spPr>
        <p:txBody>
          <a:bodyPr/>
          <a:lstStyle/>
          <a:p>
            <a:pPr/>
            <a:r>
              <a:t>–in: </a:t>
            </a:r>
            <a:r>
              <a:rPr i="0"/>
              <a:t>Perniciotti, Fernanda Araújo. </a:t>
            </a:r>
            <a:r>
              <a:rPr b="1" i="0"/>
              <a:t>O novo ambiente midiático produzido pela editalização da cultura: o meio transformou-se em mediação. </a:t>
            </a:r>
            <a:r>
              <a:rPr i="0"/>
              <a:t>Dissertação de Mestrado apresentada à Pontifícia Universidade Católica de São Paulo: São Paulo, 2015.</a:t>
            </a:r>
            <a:endParaRPr i="0"/>
          </a:p>
        </p:txBody>
      </p:sp>
      <p:sp>
        <p:nvSpPr>
          <p:cNvPr id="149" name="“política pode denotar várias coisas: um campo de atividade governamental (política de saúde, educacional, comercial), um propósito geral a ser realizado (política de emprego estável para os jovens), uma situação social desejada (política de restauração "/>
          <p:cNvSpPr txBox="1"/>
          <p:nvPr>
            <p:ph type="body" idx="22"/>
          </p:nvPr>
        </p:nvSpPr>
        <p:spPr>
          <a:xfrm>
            <a:off x="2381250" y="903054"/>
            <a:ext cx="19621501" cy="7495541"/>
          </a:xfrm>
          <a:prstGeom prst="rect">
            <a:avLst/>
          </a:prstGeom>
        </p:spPr>
        <p:txBody>
          <a:bodyPr/>
          <a:lstStyle>
            <a:lvl1pPr>
              <a:defRPr sz="3400"/>
            </a:lvl1pPr>
          </a:lstStyle>
          <a:p>
            <a:pPr/>
            <a:r>
              <a:t>“política pode denotar várias coisas: um campo de atividade governamental (política de saúde, educacional, comercial), um propósito geral a ser realizado (política de emprego estável para os jovens), uma situação social desejada (política de restauração de centros históricos, contra o tabagismo, de segurança), uma proposta de ação específica (política de reflorestamento dos parques nacionais, de alfabetização de adultos), uma norma ou normas que existem para determinada problemática (política ecológica, energética, urbana), um conjunto de objetivos e programas de ação que o governo tem em um campo de questões (política de produtividade agrícola, de exportação, de luta contra a pobreza). Ou a política como produto e resultado de específica atividade governamental, o comportamento governamental de fato (a política habitacional conseguiu construir n número de casas, a política de emprego criou n postos de trabalho), o impacto real da atividade governamental (diminuição do crime urbano, aumento da conclusão do ciclo básico de estudos, diminuição dos preços ao consumidor, redução da inflação), o modelo teórico ou a tecnologia aplicável em que se sustenta uma política governamental (política da energia, política de renda regressiva, política de ajuste e estabilização). (VILLANUEVA in SARAVIA, 2006, p. 30) ”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in: Perniciotti, Fernanda Araújo. O novo ambiente midiático produzido pela editalização da cultura: o meio transformou-se em mediação. Dissertação de Mestrado apresentada à Pontifícia Universidade Católica de São Paulo: São Paulo, 2015."/>
          <p:cNvSpPr txBox="1"/>
          <p:nvPr>
            <p:ph type="body" idx="21"/>
          </p:nvPr>
        </p:nvSpPr>
        <p:spPr>
          <a:xfrm>
            <a:off x="2387600" y="8978689"/>
            <a:ext cx="19621500" cy="3873502"/>
          </a:xfrm>
          <a:prstGeom prst="rect">
            <a:avLst/>
          </a:prstGeom>
        </p:spPr>
        <p:txBody>
          <a:bodyPr/>
          <a:lstStyle/>
          <a:p>
            <a:pPr/>
            <a:r>
              <a:t>–in: </a:t>
            </a:r>
            <a:r>
              <a:rPr i="0"/>
              <a:t>Perniciotti, Fernanda Araújo. </a:t>
            </a:r>
            <a:r>
              <a:rPr b="1" i="0"/>
              <a:t>O novo ambiente midiático produzido pela editalização da cultura: o meio transformou-se em mediação. </a:t>
            </a:r>
            <a:r>
              <a:rPr i="0"/>
              <a:t>Dissertação de Mestrado apresentada à Pontifícia Universidade Católica de São Paulo: São Paulo, 2015.</a:t>
            </a:r>
            <a:endParaRPr i="0"/>
          </a:p>
        </p:txBody>
      </p:sp>
      <p:sp>
        <p:nvSpPr>
          <p:cNvPr id="152" name="“[...] um conjunto de medidas concretas; decisões ou formas de alocação de recursos; ela esteja inserida em um ‘quadro geral de ação’; tenha um público-alvo (ou vários públicos); apresente definição obrigatória de metas ou objetivos a serem atingidos, de"/>
          <p:cNvSpPr txBox="1"/>
          <p:nvPr>
            <p:ph type="body" idx="22"/>
          </p:nvPr>
        </p:nvSpPr>
        <p:spPr>
          <a:xfrm>
            <a:off x="2381250" y="1382707"/>
            <a:ext cx="19621500" cy="6536234"/>
          </a:xfrm>
          <a:prstGeom prst="rect">
            <a:avLst/>
          </a:prstGeom>
        </p:spPr>
        <p:txBody>
          <a:bodyPr/>
          <a:lstStyle/>
          <a:p>
            <a:pPr>
              <a:defRPr sz="3400"/>
            </a:pPr>
            <a:r>
              <a:t>“[...] um conjunto de medidas concretas; decisões ou formas de alocação de recursos; ela esteja inserida em um ‘quadro geral de ação’; tenha um público-alvo (ou vários públicos); apresente definição obrigatória de metas ou objetivos a serem atingidos, definidos em função de normas e de valores. (THOENIG in SARAVIA, 2006, p. 32) </a:t>
            </a:r>
            <a:br/>
            <a:br/>
            <a:br/>
            <a:r>
              <a:t>Os diferentes autores coincidem no conceito geral e nas características essenciais das políticas públicas. O formato concreto delas dependerá de cada sociedade específica. O estágio de maturidade de cada uma delas contribuirá, ou não, para a estabilidade e eficácia das políticas, para o grau de participação dos grupos interessados, para a limpidez dos procedimentos de decisão. (SARAVIA, 2006, ps. 31 e 32) </a:t>
            </a:r>
          </a:p>
          <a:p>
            <a:pPr algn="l" defTabSz="355600">
              <a:lnSpc>
                <a:spcPct val="100000"/>
              </a:lnSpc>
              <a:spcBef>
                <a:spcPts val="0"/>
              </a:spcBef>
              <a:defRPr sz="1200">
                <a:solidFill>
                  <a:srgbClr val="000000"/>
                </a:solidFill>
                <a:latin typeface="Helvetica Neue"/>
                <a:ea typeface="Helvetica Neue"/>
                <a:cs typeface="Helvetica Neue"/>
                <a:sym typeface="Helvetica Neue"/>
              </a:defRPr>
            </a:pPr>
            <a:br/>
          </a:p>
          <a:p>
            <a:pPr algn="l" defTabSz="355600">
              <a:lnSpc>
                <a:spcPct val="100000"/>
              </a:lnSpc>
              <a:spcBef>
                <a:spcPts val="0"/>
              </a:spcBef>
              <a:defRPr sz="1200">
                <a:solidFill>
                  <a:srgbClr val="000000"/>
                </a:solidFill>
                <a:latin typeface="Helvetica Neue"/>
                <a:ea typeface="Helvetica Neue"/>
                <a:cs typeface="Helvetica Neue"/>
                <a:sym typeface="Helvetica Neue"/>
              </a:defRPr>
            </a:pPr>
            <a:br/>
            <a:r>
              <a:t> ”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in: Perniciotti, Fernanda Araújo. O novo ambiente midiático produzido pela editalização da cultura: o meio transformou-se em mediação. Dissertação de Mestrado apresentada à Pontifícia Universidade Católica de São Paulo: São Paulo, 2015."/>
          <p:cNvSpPr txBox="1"/>
          <p:nvPr>
            <p:ph type="body" idx="21"/>
          </p:nvPr>
        </p:nvSpPr>
        <p:spPr>
          <a:xfrm>
            <a:off x="2387600" y="8978689"/>
            <a:ext cx="19621500" cy="3873502"/>
          </a:xfrm>
          <a:prstGeom prst="rect">
            <a:avLst/>
          </a:prstGeom>
        </p:spPr>
        <p:txBody>
          <a:bodyPr/>
          <a:lstStyle/>
          <a:p>
            <a:pPr/>
            <a:r>
              <a:t>–in: </a:t>
            </a:r>
            <a:r>
              <a:rPr i="0"/>
              <a:t>Perniciotti, Fernanda Araújo. </a:t>
            </a:r>
            <a:r>
              <a:rPr b="1" i="0"/>
              <a:t>O novo ambiente midiático produzido pela editalização da cultura: o meio transformou-se em mediação. </a:t>
            </a:r>
            <a:r>
              <a:rPr i="0"/>
              <a:t>Dissertação de Mestrado apresentada à Pontifícia Universidade Católica de São Paulo: São Paulo, 2015.</a:t>
            </a:r>
            <a:endParaRPr i="0"/>
          </a:p>
        </p:txBody>
      </p:sp>
      <p:sp>
        <p:nvSpPr>
          <p:cNvPr id="155" name="“[...] um conjunto de medidas concretas; decisões ou formas de alocação de recursos; ela esteja inserida em um ‘quadro geral de ação’; tenha um público-alvo (ou vários públicos); apresente definição obrigatória de metas ou objetivos a serem atingidos, de"/>
          <p:cNvSpPr txBox="1"/>
          <p:nvPr>
            <p:ph type="body" idx="22"/>
          </p:nvPr>
        </p:nvSpPr>
        <p:spPr>
          <a:xfrm>
            <a:off x="2381250" y="523552"/>
            <a:ext cx="19621500" cy="8254544"/>
          </a:xfrm>
          <a:prstGeom prst="rect">
            <a:avLst/>
          </a:prstGeom>
        </p:spPr>
        <p:txBody>
          <a:bodyPr/>
          <a:lstStyle/>
          <a:p>
            <a:pPr>
              <a:defRPr sz="3400"/>
            </a:pPr>
            <a:r>
              <a:t>“[...] um conjunto de medidas concretas; decisões ou formas de alocação de recursos; ela esteja inserida em um ‘quadro geral de ação’; tenha um público-alvo (ou vários públicos); apresente definição obrigatória de metas ou objetivos a serem atingidos, definidos em função de normas e de valores. (THOENIG in SARAVIA, 2006, p. 32) </a:t>
            </a:r>
            <a:br/>
            <a:br/>
            <a:br/>
            <a:r>
              <a:t>Os diferentes autores coincidem no conceito geral e nas características essenciais das políticas públicas. O formato concreto delas dependerá de cada sociedade específica. O estágio de maturidade de cada uma delas contribuirá, ou não, para a estabilidade e eficácia das políticas, para o grau de participação dos grupos interessados, para a limpidez dos procedimentos de decisão. (SARAVIA, 2006, ps. 31 e 32) </a:t>
            </a:r>
            <a:br/>
            <a:br/>
            <a:r>
              <a:t>Segundo o autor, as etapas de desenvolvimento de uma política pública são: agenda, elaboração, formulação, implementação, execução, acompanhamento e avaliação (SARAVIA, p.33-34):</a:t>
            </a:r>
          </a:p>
          <a:p>
            <a:pPr algn="l" defTabSz="355600">
              <a:lnSpc>
                <a:spcPct val="100000"/>
              </a:lnSpc>
              <a:spcBef>
                <a:spcPts val="0"/>
              </a:spcBef>
              <a:defRPr sz="1200">
                <a:solidFill>
                  <a:srgbClr val="000000"/>
                </a:solidFill>
                <a:latin typeface="Helvetica Neue"/>
                <a:ea typeface="Helvetica Neue"/>
                <a:cs typeface="Helvetica Neue"/>
                <a:sym typeface="Helvetica Neue"/>
              </a:defRPr>
            </a:pPr>
            <a:br/>
          </a:p>
          <a:p>
            <a:pPr algn="l" defTabSz="355600">
              <a:lnSpc>
                <a:spcPct val="100000"/>
              </a:lnSpc>
              <a:spcBef>
                <a:spcPts val="0"/>
              </a:spcBef>
              <a:defRPr sz="1200">
                <a:solidFill>
                  <a:srgbClr val="000000"/>
                </a:solidFill>
                <a:latin typeface="Helvetica Neue"/>
                <a:ea typeface="Helvetica Neue"/>
                <a:cs typeface="Helvetica Neue"/>
                <a:sym typeface="Helvetica Neue"/>
              </a:defRPr>
            </a:pPr>
            <a:br/>
            <a:r>
              <a:t>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agenda"/>
          <p:cNvSpPr txBox="1"/>
          <p:nvPr>
            <p:ph type="title"/>
          </p:nvPr>
        </p:nvSpPr>
        <p:spPr>
          <a:prstGeom prst="rect">
            <a:avLst/>
          </a:prstGeom>
        </p:spPr>
        <p:txBody>
          <a:bodyPr/>
          <a:lstStyle>
            <a:lvl1pPr defTabSz="775969">
              <a:defRPr sz="9212"/>
            </a:lvl1pPr>
          </a:lstStyle>
          <a:p>
            <a:pPr/>
            <a:r>
              <a:t>agenda</a:t>
            </a:r>
          </a:p>
        </p:txBody>
      </p:sp>
      <p:sp>
        <p:nvSpPr>
          <p:cNvPr id="158" name="“inclusão de determinado pleito ou necessidade social na agenda, na lista de prioridades, do poder público.”"/>
          <p:cNvSpPr txBox="1"/>
          <p:nvPr/>
        </p:nvSpPr>
        <p:spPr>
          <a:xfrm>
            <a:off x="1861403" y="5654329"/>
            <a:ext cx="19360312" cy="19539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355600">
              <a:defRPr sz="4100">
                <a:solidFill>
                  <a:srgbClr val="000000"/>
                </a:solidFill>
                <a:latin typeface="Helvetica Neue"/>
                <a:ea typeface="Helvetica Neue"/>
                <a:cs typeface="Helvetica Neue"/>
                <a:sym typeface="Helvetica Neue"/>
              </a:defRPr>
            </a:pPr>
            <a:r>
              <a:t>“inclusão de determinado pleito ou necessidade social na agenda, na lista de prioridades, do poder público.”</a:t>
            </a:r>
            <a:br/>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5.png"/></Relationships>

</file>

<file path=ppt/theme/theme1.xml><?xml version="1.0" encoding="utf-8"?>
<a:theme xmlns:a="http://schemas.openxmlformats.org/drawingml/2006/main" xmlns:r="http://schemas.openxmlformats.org/officeDocument/2006/relationships" name="Typeset">
  <a:themeElements>
    <a:clrScheme name="Typeset">
      <a:dk1>
        <a:srgbClr val="57554B"/>
      </a:dk1>
      <a:lt1>
        <a:srgbClr val="0C1557"/>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Plain:1.0"/>
        <a:ea typeface="Academy Engraved LET Plain:1.0"/>
        <a:cs typeface="Academy Engraved LET Plain:1.0"/>
      </a:majorFont>
      <a:minorFont>
        <a:latin typeface="Academy Engraved LET Plain:1.0"/>
        <a:ea typeface="Academy Engraved LET Plain:1.0"/>
        <a:cs typeface="Academy Engraved LET Plain:1.0"/>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Typeset">
  <a:themeElements>
    <a:clrScheme name="Typeset">
      <a:dk1>
        <a:srgbClr val="000000"/>
      </a:dk1>
      <a:lt1>
        <a:srgbClr val="FFFFFF"/>
      </a:lt1>
      <a:dk2>
        <a:srgbClr val="5F5F5D"/>
      </a:dk2>
      <a:lt2>
        <a:srgbClr val="D8D5CE"/>
      </a:lt2>
      <a:accent1>
        <a:srgbClr val="738CAB"/>
      </a:accent1>
      <a:accent2>
        <a:srgbClr val="7E9769"/>
      </a:accent2>
      <a:accent3>
        <a:srgbClr val="D9C064"/>
      </a:accent3>
      <a:accent4>
        <a:srgbClr val="B99369"/>
      </a:accent4>
      <a:accent5>
        <a:srgbClr val="9A4C3C"/>
      </a:accent5>
      <a:accent6>
        <a:srgbClr val="8E8198"/>
      </a:accent6>
      <a:hlink>
        <a:srgbClr val="0000FF"/>
      </a:hlink>
      <a:folHlink>
        <a:srgbClr val="FF00FF"/>
      </a:folHlink>
    </a:clrScheme>
    <a:fontScheme name="Typeset">
      <a:majorFont>
        <a:latin typeface="Academy Engraved LET Plain:1.0"/>
        <a:ea typeface="Academy Engraved LET Plain:1.0"/>
        <a:cs typeface="Academy Engraved LET Plain:1.0"/>
      </a:majorFont>
      <a:minorFont>
        <a:latin typeface="Academy Engraved LET Plain:1.0"/>
        <a:ea typeface="Academy Engraved LET Plain:1.0"/>
        <a:cs typeface="Academy Engraved LET Plain:1.0"/>
      </a:minorFont>
    </a:fontScheme>
    <a:fmtScheme name="Typese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4">
              <a:hueOff val="-150089"/>
              <a:satOff val="3212"/>
              <a:lumOff val="-1755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57554B"/>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