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76" r:id="rId3"/>
    <p:sldId id="275" r:id="rId4"/>
    <p:sldId id="258" r:id="rId5"/>
    <p:sldId id="262" r:id="rId6"/>
    <p:sldId id="265" r:id="rId7"/>
    <p:sldId id="274" r:id="rId8"/>
    <p:sldId id="257" r:id="rId9"/>
    <p:sldId id="267" r:id="rId10"/>
    <p:sldId id="259" r:id="rId11"/>
    <p:sldId id="278" r:id="rId12"/>
    <p:sldId id="266" r:id="rId13"/>
    <p:sldId id="273" r:id="rId14"/>
    <p:sldId id="260" r:id="rId15"/>
    <p:sldId id="263" r:id="rId16"/>
    <p:sldId id="264" r:id="rId17"/>
    <p:sldId id="270" r:id="rId18"/>
    <p:sldId id="271" r:id="rId19"/>
    <p:sldId id="269" r:id="rId20"/>
    <p:sldId id="272" r:id="rId21"/>
    <p:sldId id="268" r:id="rId22"/>
    <p:sldId id="26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  <a:p>
            <a:pPr lvl="3"/>
            <a:r>
              <a:rPr lang="pt-BR" dirty="0" smtClean="0"/>
              <a:t>Quarto nível</a:t>
            </a:r>
          </a:p>
          <a:p>
            <a:pPr lvl="4"/>
            <a:r>
              <a:rPr lang="pt-BR" dirty="0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7/28/2020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87" y="5262525"/>
            <a:ext cx="1272688" cy="122074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accent1">
              <a:lumMod val="75000"/>
            </a:schemeClr>
          </a:solidFill>
          <a:effectLst/>
          <a:latin typeface="Bahnschrift SemiBold SemiConden" panose="020B0502040204020203" pitchFamily="34" charset="0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bg1"/>
          </a:solidFill>
          <a:latin typeface="Bahnschrift SemiLight" panose="020B0502040204020203" pitchFamily="34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bg1"/>
          </a:solidFill>
          <a:latin typeface="Bahnschrift SemiLight" panose="020B0502040204020203" pitchFamily="34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Bahnschrift SemiLight" panose="020B0502040204020203" pitchFamily="34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Bahnschrift SemiLight" panose="020B0502040204020203" pitchFamily="34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Bahnschrift SemiLight" panose="020B0502040204020203" pitchFamily="34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luta por teto na região Belém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007" y="4481848"/>
            <a:ext cx="2319987" cy="222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04359" y="454108"/>
            <a:ext cx="10058400" cy="924316"/>
          </a:xfrm>
        </p:spPr>
        <p:txBody>
          <a:bodyPr>
            <a:normAutofit/>
          </a:bodyPr>
          <a:lstStyle/>
          <a:p>
            <a:r>
              <a:rPr lang="pt-BR" dirty="0" smtClean="0"/>
              <a:t>Construirão casas e nelas habitarão </a:t>
            </a:r>
            <a:r>
              <a:rPr lang="pt-BR" sz="2400" dirty="0" smtClean="0"/>
              <a:t>(</a:t>
            </a:r>
            <a:r>
              <a:rPr lang="pt-BR" sz="2400" dirty="0" err="1" smtClean="0"/>
              <a:t>Is</a:t>
            </a:r>
            <a:r>
              <a:rPr lang="pt-BR" sz="2400" dirty="0"/>
              <a:t> </a:t>
            </a:r>
            <a:r>
              <a:rPr lang="pt-BR" sz="2400" dirty="0" smtClean="0"/>
              <a:t>65:21)</a:t>
            </a:r>
            <a:endParaRPr lang="pt-BR" sz="2400" dirty="0"/>
          </a:p>
        </p:txBody>
      </p:sp>
      <p:pic>
        <p:nvPicPr>
          <p:cNvPr id="13" name="Espaço Reservado para Conteúdo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508" y="2033516"/>
            <a:ext cx="3879522" cy="2582791"/>
          </a:xfr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159" y="3949130"/>
            <a:ext cx="5299881" cy="257265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2"/>
          <a:stretch/>
        </p:blipFill>
        <p:spPr>
          <a:xfrm>
            <a:off x="1169159" y="1378424"/>
            <a:ext cx="4864400" cy="22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0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24316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Mutirões Florestan Fernandes e Jose Maria Amaral</a:t>
            </a:r>
            <a:endParaRPr lang="pt-BR" sz="2400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1" y="2039044"/>
            <a:ext cx="2949177" cy="3932237"/>
          </a:xfr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513" y="1566910"/>
            <a:ext cx="7665476" cy="510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5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072" y="100651"/>
            <a:ext cx="10058400" cy="1371600"/>
          </a:xfrm>
        </p:spPr>
        <p:txBody>
          <a:bodyPr/>
          <a:lstStyle/>
          <a:p>
            <a:r>
              <a:rPr lang="pt-BR" dirty="0" smtClean="0"/>
              <a:t>Mutirão Milton Santos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6" y="3029803"/>
            <a:ext cx="6796244" cy="382819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777" y="1172000"/>
            <a:ext cx="5737746" cy="344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Mutirão Milton Santos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 descr="Uma imagem contendo computador, mesa&#10;&#10;Descrição gerada automaticamente">
            <a:extLst>
              <a:ext uri="{FF2B5EF4-FFF2-40B4-BE49-F238E27FC236}">
                <a16:creationId xmlns:a16="http://schemas.microsoft.com/office/drawing/2014/main" xmlns="" xmlns:lc="http://schemas.openxmlformats.org/drawingml/2006/lockedCanvas" id="{5497B7EE-7265-4ACF-AE9B-AC131625F3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988" y="2103120"/>
            <a:ext cx="9144000" cy="42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1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Mutirões Dorothy </a:t>
            </a:r>
            <a:r>
              <a:rPr lang="pt-BR" dirty="0" err="1" smtClean="0"/>
              <a:t>Stang</a:t>
            </a:r>
            <a:r>
              <a:rPr lang="pt-BR" dirty="0" smtClean="0"/>
              <a:t>, Martin Luther King e Jeronimo Alves – </a:t>
            </a:r>
            <a:r>
              <a:rPr lang="pt-BR" dirty="0" err="1" smtClean="0"/>
              <a:t>Pq</a:t>
            </a:r>
            <a:r>
              <a:rPr lang="pt-BR" dirty="0" smtClean="0"/>
              <a:t> São Rafael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656576" y="2493628"/>
            <a:ext cx="229550" cy="3077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700338" algn="ctr"/>
                <a:tab pos="5400675" algn="r"/>
              </a:tabLst>
            </a:pPr>
            <a:r>
              <a:rPr kumimoji="0" lang="pt-BR" altLang="pt-B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erlin Sans FB" panose="020E0602020502020306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pt-BR" alt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3" y="2356676"/>
            <a:ext cx="5639339" cy="4066425"/>
          </a:xfrm>
          <a:prstGeom prst="rect">
            <a:avLst/>
          </a:prstGeom>
        </p:spPr>
      </p:pic>
      <p:pic>
        <p:nvPicPr>
          <p:cNvPr id="6" name="Espaço Reservado para Conteúdo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356676"/>
            <a:ext cx="5470451" cy="40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t="11029" r="7135"/>
          <a:stretch/>
        </p:blipFill>
        <p:spPr>
          <a:xfrm>
            <a:off x="2495619" y="1772672"/>
            <a:ext cx="7412656" cy="4737983"/>
          </a:xfr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066800" y="642938"/>
            <a:ext cx="10058400" cy="85090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Mutirões Dorothy </a:t>
            </a:r>
            <a:r>
              <a:rPr lang="pt-BR" dirty="0" err="1" smtClean="0"/>
              <a:t>Stang</a:t>
            </a:r>
            <a:r>
              <a:rPr lang="pt-BR" dirty="0" smtClean="0"/>
              <a:t>, Martin Luther King e Jeronimo Alves – </a:t>
            </a:r>
            <a:r>
              <a:rPr lang="pt-BR" dirty="0" err="1" smtClean="0"/>
              <a:t>Pq</a:t>
            </a:r>
            <a:r>
              <a:rPr lang="pt-BR" dirty="0" smtClean="0"/>
              <a:t> São Rafael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524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74082"/>
          </a:xfrm>
        </p:spPr>
        <p:txBody>
          <a:bodyPr/>
          <a:lstStyle/>
          <a:p>
            <a:r>
              <a:rPr lang="pt-BR" dirty="0" smtClean="0"/>
              <a:t>Mutirão Carolina Maria de Jesus - Belém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09" y="1751526"/>
            <a:ext cx="6073104" cy="3416121"/>
          </a:xfrm>
          <a:prstGeom prst="rect">
            <a:avLst/>
          </a:prstGeom>
        </p:spPr>
      </p:pic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2" y="3155324"/>
            <a:ext cx="5532748" cy="3112171"/>
          </a:xfrm>
        </p:spPr>
      </p:pic>
    </p:spTree>
    <p:extLst>
      <p:ext uri="{BB962C8B-B14F-4D97-AF65-F5344CB8AC3E}">
        <p14:creationId xmlns:p14="http://schemas.microsoft.com/office/powerpoint/2010/main" val="14539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6036" y="454028"/>
            <a:ext cx="10485402" cy="786823"/>
          </a:xfrm>
        </p:spPr>
        <p:txBody>
          <a:bodyPr/>
          <a:lstStyle/>
          <a:p>
            <a:r>
              <a:rPr lang="pt-BR" dirty="0"/>
              <a:t>Boa Esperança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35709" t="40935" r="31760" b="12094"/>
          <a:stretch/>
        </p:blipFill>
        <p:spPr>
          <a:xfrm>
            <a:off x="3591111" y="1431920"/>
            <a:ext cx="3966116" cy="321971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2"/>
          <a:srcRect l="4460" t="42251" r="64277" b="12426"/>
          <a:stretch/>
        </p:blipFill>
        <p:spPr>
          <a:xfrm>
            <a:off x="160480" y="3315309"/>
            <a:ext cx="3811409" cy="310675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27" y="-1841471"/>
            <a:ext cx="5016283" cy="891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32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573206"/>
            <a:ext cx="10058400" cy="66874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Novo São Rafael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09" y="3565049"/>
            <a:ext cx="3420157" cy="27106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79" y="2181934"/>
            <a:ext cx="7565409" cy="425554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740" y="573206"/>
            <a:ext cx="4917743" cy="27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02871"/>
          </a:xfrm>
        </p:spPr>
        <p:txBody>
          <a:bodyPr/>
          <a:lstStyle/>
          <a:p>
            <a:r>
              <a:rPr lang="pt-BR" dirty="0" smtClean="0"/>
              <a:t>Participação nas lutas da cidade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2271667"/>
            <a:ext cx="5390586" cy="4022725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80" y="1906072"/>
            <a:ext cx="6338552" cy="475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519764"/>
            <a:ext cx="10058400" cy="817716"/>
          </a:xfrm>
        </p:spPr>
        <p:txBody>
          <a:bodyPr>
            <a:normAutofit/>
          </a:bodyPr>
          <a:lstStyle/>
          <a:p>
            <a:r>
              <a:rPr lang="pt-BR" b="1" dirty="0"/>
              <a:t>Josse van der Rest, sj</a:t>
            </a:r>
            <a:r>
              <a:rPr lang="pt-BR" b="1" dirty="0"/>
              <a:t> (1924-2020</a:t>
            </a:r>
            <a:r>
              <a:rPr lang="pt-BR" b="1" dirty="0" smtClean="0"/>
              <a:t>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63" y="1541515"/>
            <a:ext cx="4572000" cy="3429000"/>
          </a:xfrm>
          <a:prstGeom prst="rect">
            <a:avLst/>
          </a:prstGeom>
        </p:spPr>
      </p:pic>
      <p:pic>
        <p:nvPicPr>
          <p:cNvPr id="4098" name="Picture 2" descr="https://hic-al.org/wp-content/uploads/2020/07/Homenaje-4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752" y="3531589"/>
            <a:ext cx="4726842" cy="275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237027" y="1787857"/>
            <a:ext cx="4888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</a:rPr>
              <a:t>Idealizador e coordenador do Serviço Latino Americano de Moradia - SELAVIP</a:t>
            </a:r>
            <a:endParaRPr lang="pt-BR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9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35830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Celebrar a luta e as conquistas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720" y="1583139"/>
            <a:ext cx="8407021" cy="472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7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418" y="504966"/>
            <a:ext cx="10058400" cy="696809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Solidariedade na pandemia</a:t>
            </a:r>
            <a:endParaRPr lang="pt-BR" dirty="0"/>
          </a:p>
        </p:txBody>
      </p:sp>
      <p:pic>
        <p:nvPicPr>
          <p:cNvPr id="5" name="Imagem 4" descr="WhatsApp Image 2020-05-28 at 19.59.51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6" t="11343" b="18806"/>
          <a:stretch/>
        </p:blipFill>
        <p:spPr>
          <a:xfrm>
            <a:off x="611647" y="2522282"/>
            <a:ext cx="5595582" cy="3701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WhatsApp Image 2020-05-28 at 12.26.5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463" y="3570596"/>
            <a:ext cx="3864591" cy="289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leste1 (4)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30846" r="1443" b="6468"/>
          <a:stretch/>
        </p:blipFill>
        <p:spPr>
          <a:xfrm>
            <a:off x="6591413" y="504966"/>
            <a:ext cx="5120641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/>
          <p:cNvSpPr txBox="1"/>
          <p:nvPr/>
        </p:nvSpPr>
        <p:spPr>
          <a:xfrm>
            <a:off x="760521" y="1201775"/>
            <a:ext cx="5297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“Quão </a:t>
            </a:r>
            <a:r>
              <a:rPr lang="pt-BR" b="1" dirty="0">
                <a:solidFill>
                  <a:schemeClr val="bg1"/>
                </a:solidFill>
              </a:rPr>
              <a:t>difícil é ficar em casa para quem mora em uma pequena casa precária ou para quem de fato não tem </a:t>
            </a:r>
            <a:r>
              <a:rPr lang="pt-BR" b="1" dirty="0" smtClean="0">
                <a:solidFill>
                  <a:schemeClr val="bg1"/>
                </a:solidFill>
              </a:rPr>
              <a:t>teto”.</a:t>
            </a:r>
          </a:p>
          <a:p>
            <a:pPr algn="r"/>
            <a:r>
              <a:rPr lang="pt-BR" b="1" dirty="0" smtClean="0">
                <a:solidFill>
                  <a:schemeClr val="bg1"/>
                </a:solidFill>
              </a:rPr>
              <a:t>Papa Francisco – abril, 2020</a:t>
            </a:r>
            <a:r>
              <a:rPr lang="pt-BR" b="1" dirty="0">
                <a:solidFill>
                  <a:schemeClr val="bg1"/>
                </a:solidFill>
              </a:rPr>
              <a:t> 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9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3111802"/>
          </a:xfrm>
        </p:spPr>
        <p:txBody>
          <a:bodyPr/>
          <a:lstStyle/>
          <a:p>
            <a:r>
              <a:rPr lang="pt-BR" sz="2800" cap="none" dirty="0" smtClean="0">
                <a:effectLst/>
                <a:latin typeface="Bahnschrift Light" panose="020B0502040204020203" pitchFamily="34" charset="0"/>
              </a:rPr>
              <a:t>Vocês são semeadores de mudança. Que Deus lhes dê coragem, lhes dê alegria, lhes dê perseverança e paixão para continuar a semear. Podem ter a certeza de que, mais cedo ou mais tarde, vamos ver os frutos.</a:t>
            </a:r>
            <a:br>
              <a:rPr lang="pt-BR" sz="2800" cap="none" dirty="0" smtClean="0">
                <a:effectLst/>
                <a:latin typeface="Bahnschrift Light" panose="020B0502040204020203" pitchFamily="34" charset="0"/>
              </a:rPr>
            </a:br>
            <a:r>
              <a:rPr lang="pt-BR" sz="2800" cap="none" dirty="0" smtClean="0">
                <a:effectLst/>
                <a:latin typeface="Bahnschrift Light" panose="020B0502040204020203" pitchFamily="34" charset="0"/>
              </a:rPr>
              <a:t/>
            </a:r>
            <a:br>
              <a:rPr lang="pt-BR" sz="2800" cap="none" dirty="0" smtClean="0">
                <a:effectLst/>
                <a:latin typeface="Bahnschrift Light" panose="020B0502040204020203" pitchFamily="34" charset="0"/>
              </a:rPr>
            </a:br>
            <a:r>
              <a:rPr lang="pt-BR" sz="2000" cap="none" dirty="0" smtClean="0">
                <a:effectLst/>
                <a:latin typeface="Bahnschrift Light" panose="020B0502040204020203" pitchFamily="34" charset="0"/>
              </a:rPr>
              <a:t>(Papa Francisco, aos movimentos populares, julho de 2015)</a:t>
            </a:r>
            <a:r>
              <a:rPr lang="pt-BR" sz="3200" dirty="0" smtClean="0">
                <a:effectLst/>
              </a:rPr>
              <a:t> 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2247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ais de 10 mil devem ser retirados da Comunidade Nelson Mandela em ..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45" y="124625"/>
            <a:ext cx="9844406" cy="656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4339988" y="233161"/>
            <a:ext cx="7519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/>
                </a:solidFill>
              </a:rPr>
              <a:t>“Quão </a:t>
            </a:r>
            <a:r>
              <a:rPr lang="pt-BR" sz="2800" b="1" dirty="0">
                <a:solidFill>
                  <a:schemeClr val="bg1"/>
                </a:solidFill>
              </a:rPr>
              <a:t>difícil é ficar em casa para quem mora em uma pequena casa precária ou para quem de fato não tem </a:t>
            </a:r>
            <a:r>
              <a:rPr lang="pt-BR" sz="2800" b="1" dirty="0" smtClean="0">
                <a:solidFill>
                  <a:schemeClr val="bg1"/>
                </a:solidFill>
              </a:rPr>
              <a:t>teto”.</a:t>
            </a:r>
          </a:p>
          <a:p>
            <a:pPr algn="r"/>
            <a:r>
              <a:rPr lang="pt-BR" sz="2800" b="1" dirty="0" smtClean="0">
                <a:solidFill>
                  <a:schemeClr val="bg1"/>
                </a:solidFill>
              </a:rPr>
              <a:t>Papa Francisco – abril, 2020</a:t>
            </a:r>
            <a:r>
              <a:rPr lang="pt-BR" sz="2800" b="1" dirty="0">
                <a:solidFill>
                  <a:schemeClr val="bg1"/>
                </a:solidFill>
              </a:rPr>
              <a:t> 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464" y="708338"/>
            <a:ext cx="8412451" cy="560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69700"/>
          </a:xfrm>
        </p:spPr>
        <p:txBody>
          <a:bodyPr/>
          <a:lstStyle/>
          <a:p>
            <a:r>
              <a:rPr lang="pt-BR" dirty="0" smtClean="0"/>
              <a:t>Organizar o povo sem teto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49" y="1512294"/>
            <a:ext cx="6400800" cy="3543300"/>
          </a:xfrm>
        </p:spPr>
      </p:pic>
      <p:pic>
        <p:nvPicPr>
          <p:cNvPr id="4" name="Espaço Reservado para Conteúdo 4" descr="aprovação regimen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0470" y="2736518"/>
            <a:ext cx="5181600" cy="338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90421"/>
          </a:xfrm>
        </p:spPr>
        <p:txBody>
          <a:bodyPr/>
          <a:lstStyle/>
          <a:p>
            <a:r>
              <a:rPr lang="pt-BR" dirty="0" smtClean="0"/>
              <a:t>Grupos de origem: semente que germina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1" y="3473157"/>
            <a:ext cx="5310544" cy="2989755"/>
          </a:xfrm>
        </p:spPr>
      </p:pic>
      <p:pic>
        <p:nvPicPr>
          <p:cNvPr id="1026" name="Picture 2" descr="A imagem pode conter: 5 pessoas, pessoas sorrindo, multidão e atividades ao ar liv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635" y="1623985"/>
            <a:ext cx="5944974" cy="3344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4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 descr="Digitalizar0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454" y="627395"/>
            <a:ext cx="4084840" cy="290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5960" y="286603"/>
            <a:ext cx="10058400" cy="681585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 luta começa pela terra</a:t>
            </a:r>
            <a:endParaRPr lang="pt-BR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42" y="968188"/>
            <a:ext cx="8098496" cy="5510784"/>
          </a:xfrm>
          <a:prstGeom prst="rect">
            <a:avLst/>
          </a:prstGeom>
        </p:spPr>
      </p:pic>
      <p:pic>
        <p:nvPicPr>
          <p:cNvPr id="6" name="Espaço Reservado para Conteúdo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93" y="3723580"/>
            <a:ext cx="4054642" cy="271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3178" y="369639"/>
            <a:ext cx="10058400" cy="899603"/>
          </a:xfrm>
        </p:spPr>
        <p:txBody>
          <a:bodyPr/>
          <a:lstStyle/>
          <a:p>
            <a:r>
              <a:rPr lang="pt-BR" dirty="0" smtClean="0"/>
              <a:t>A luta começa pela terra</a:t>
            </a:r>
            <a:endParaRPr lang="pt-BR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2" y="1168032"/>
            <a:ext cx="3444305" cy="4823335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767" y="981909"/>
            <a:ext cx="4698097" cy="353080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39" y="3466531"/>
            <a:ext cx="3923077" cy="294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4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70968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Fazer valer os nossos direitos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003" y="1507189"/>
            <a:ext cx="9034817" cy="5082085"/>
          </a:xfrm>
        </p:spPr>
      </p:pic>
    </p:spTree>
    <p:extLst>
      <p:ext uri="{BB962C8B-B14F-4D97-AF65-F5344CB8AC3E}">
        <p14:creationId xmlns:p14="http://schemas.microsoft.com/office/powerpoint/2010/main" val="17278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bão">
  <a:themeElements>
    <a:clrScheme name="Vermelho Violet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199</TotalTime>
  <Words>235</Words>
  <Application>Microsoft Office PowerPoint</Application>
  <PresentationFormat>Widescreen</PresentationFormat>
  <Paragraphs>26</Paragraphs>
  <Slides>22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30" baseType="lpstr">
      <vt:lpstr>Arial</vt:lpstr>
      <vt:lpstr>Bahnschrift Light</vt:lpstr>
      <vt:lpstr>Bahnschrift SemiBold SemiConden</vt:lpstr>
      <vt:lpstr>Bahnschrift SemiLight</vt:lpstr>
      <vt:lpstr>Berlin Sans FB</vt:lpstr>
      <vt:lpstr>Century Gothic</vt:lpstr>
      <vt:lpstr>Times New Roman</vt:lpstr>
      <vt:lpstr>Sabão</vt:lpstr>
      <vt:lpstr>a luta por teto na região Belém</vt:lpstr>
      <vt:lpstr>Josse van der Rest, sj (1924-2020)</vt:lpstr>
      <vt:lpstr>Apresentação do PowerPoint</vt:lpstr>
      <vt:lpstr>Apresentação do PowerPoint</vt:lpstr>
      <vt:lpstr>Organizar o povo sem teto</vt:lpstr>
      <vt:lpstr>Grupos de origem: semente que germina</vt:lpstr>
      <vt:lpstr>A luta começa pela terra</vt:lpstr>
      <vt:lpstr>A luta começa pela terra</vt:lpstr>
      <vt:lpstr>Fazer valer os nossos direitos</vt:lpstr>
      <vt:lpstr>Construirão casas e nelas habitarão (Is 65:21)</vt:lpstr>
      <vt:lpstr>Mutirões Florestan Fernandes e Jose Maria Amaral</vt:lpstr>
      <vt:lpstr>Mutirão Milton Santos</vt:lpstr>
      <vt:lpstr>Mutirão Milton Santos</vt:lpstr>
      <vt:lpstr>Mutirões Dorothy Stang, Martin Luther King e Jeronimo Alves – Pq São Rafael</vt:lpstr>
      <vt:lpstr>Mutirões Dorothy Stang, Martin Luther King e Jeronimo Alves – Pq São Rafael</vt:lpstr>
      <vt:lpstr>Mutirão Carolina Maria de Jesus - Belém</vt:lpstr>
      <vt:lpstr>Boa Esperança</vt:lpstr>
      <vt:lpstr>Novo São Rafael</vt:lpstr>
      <vt:lpstr>Participação nas lutas da cidade</vt:lpstr>
      <vt:lpstr>Celebrar a luta e as conquistas</vt:lpstr>
      <vt:lpstr>Solidariedade na pandemia</vt:lpstr>
      <vt:lpstr>Vocês são semeadores de mudança. Que Deus lhes dê coragem, lhes dê alegria, lhes dê perseverança e paixão para continuar a semear. Podem ter a certeza de que, mais cedo ou mais tarde, vamos ver os frutos.  (Papa Francisco, aos movimentos populares, julho de 2015) 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luta por teto na região Belém</dc:title>
  <dc:creator>DELL</dc:creator>
  <cp:lastModifiedBy>DELL</cp:lastModifiedBy>
  <cp:revision>18</cp:revision>
  <dcterms:created xsi:type="dcterms:W3CDTF">2020-07-28T20:37:53Z</dcterms:created>
  <dcterms:modified xsi:type="dcterms:W3CDTF">2020-07-28T23:57:42Z</dcterms:modified>
</cp:coreProperties>
</file>