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Source Code Pro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d70414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d70414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4f275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d4f275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d4f275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d4f275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d4f27593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d4f2759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d4f2759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d4f2759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Ilwq8c82Og0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19/08 - 100 anos de “independência” do Afeganistão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80" y="0"/>
            <a:ext cx="77128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50" y="0"/>
            <a:ext cx="47044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1183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Mt 19, 16-22</a:t>
            </a:r>
            <a:endParaRPr sz="4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0351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Naquele tempo, alguém aproximou-se de Jesus e disse: </a:t>
            </a:r>
            <a:r>
              <a:rPr b="1"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“Mestre, que devo fazer de bom para possuir a vida eterna?”</a:t>
            </a: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Jesus respondeu: “Por que me perguntas sobre o que é bom? Um só é o Bom. Se queres entrar na vida, observa os mandamentos”. O homem perguntou: “Quais mandamentos?” Jesus respondeu: “Não matarás, não cometerás adultério, não roubarás, não levantarás falso testemunho, honra teu pai e tua mãe, e ama teu próximo como a ti mesmo”. O jovem disse a Jesus: “Tenho observado todas essas coisas. Que ainda me falta?” Jesus respondeu: </a:t>
            </a:r>
            <a:r>
              <a:rPr b="1"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“Se queres ser perfeito, vai, vende tudo o que tens, dá o dinheiro aos pobres e terás um tesouro no céu. Depois, vem e segue-me”</a:t>
            </a:r>
            <a:r>
              <a:rPr lang="pt-B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Quando ouviu isso, o jovem foi embora cheio de tristeza, porque era muito rico.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Jesus não condena a riqueza, mas o apego à riqueza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“Pensemos nas muitas famílias que conhecemos que brigaram, brigam, não se saúdam, se odeiam por causa de herança. Este é um dos casos. O mais importante não é o amor pela família, o amor pelos filhos, pelos irmãos, pelos pais, não, mais o dinheiro. Isso destrói. Também as guerras, as guerras que vemos hoje destroem. Sim. Existe um ideal, mas por trás está o dinheiro: o dinheiro dos traficantes de armas, o dinheiro daqueles que tiram proveito das guerras. Isso acontece na família. Todos nós conhecemos pelo menos uma família assim. Jesus é claro: Tenham cuidado e fiquem longe de todos os tipos de cobiça: é perigoso. A cobiça nos dá a segurança que não é verdadeira e nos leva sim a rezar – você pode rezar, ir à igreja, mas também ter um coração apegado, e no fim isso termina mal”.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085875" y="4754500"/>
            <a:ext cx="34434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Source Code Pro"/>
                <a:ea typeface="Source Code Pro"/>
                <a:cs typeface="Source Code Pro"/>
                <a:sym typeface="Source Code Pro"/>
              </a:rPr>
              <a:t>Papa Francisco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187300" y="292850"/>
            <a:ext cx="4384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4927400" y="220800"/>
            <a:ext cx="4005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Vamos, irmãos, é tempo de unidos caminhar e agradecer ao Deus da vida no nosso cantar.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NOSSA SENHORA CANTA: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DEUS É NOSSA ESPERANÇA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 DERRUBA O PODEROSO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AO HUMILDE ELEVA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DÁ PÃO A QUEM TEM FOME,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SANTO É O SEU NOME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HOJE ELE NOS CONVIDA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SERMOS MAIS IRMÃOS.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Insegurança e fome são frutos do desamor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sacrifica o povo humilde a viver na dor.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Deus é a favor dos pobres, com eles caminhará e das correntes do egoísmo vai nos libertar.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vided to YouTube by Believe SAS&#10;&#10;Vamos Irmãos, É Tempo (Entrada 1985) · Coro Edipaul&#10;&#10;Campanha da Fraternidade, Vol. 2 (Memória Histórica: 1984 a 2002)&#10;&#10;℗ Paulinas-Comep&#10;&#10;Released on: 2002-03-04&#10;&#10;Author: Marco Antonio Gaspar Gouveia&#10;Composer: Marco Antonio Gaspar Gouveia&#10;&#10;Auto-generated by YouTube." id="91" name="Google Shape;91;p18" title="Vamos Irmãos, É Tempo (Entrada 1985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11842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24850" y="4703700"/>
            <a:ext cx="3328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Canto de entrada CF 1985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