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charset="-79"/>
      <p:regular r:id="rId8"/>
      <p:bold r:id="rId9"/>
    </p:embeddedFont>
    <p:embeddedFont>
      <p:font typeface="Source Code Pro" charset="0"/>
      <p:regular r:id="rId10"/>
      <p:bold r:id="rId11"/>
      <p:italic r:id="rId12"/>
      <p:boldItalic r:id="rId13"/>
    </p:embeddedFont>
    <p:embeddedFont>
      <p:font typeface="Georgia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86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fd70414a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fd70414a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d4f275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d4f2759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d4f2759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d4f2759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d4f2759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d4f2759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I9ZEtSfag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de fé e política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waldemar rossi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6931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26/08 - 1968: Inauguração da Conferência de Medellín.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798750" y="0"/>
            <a:ext cx="1345200" cy="10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Cadeira do presidente dos Estados Unidos, Donald Trump, é vista vazia durante uma reunião sobre mudanças climáticas durante a Cúpula do G7 em Biarritz, na França, nesta segunda-feira (26)</a:t>
            </a:r>
            <a:endParaRPr sz="200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149375" y="389000"/>
            <a:ext cx="4683000" cy="41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Conhecer os valores e a criatividade dos povos da Amazônia e as agressões que sofrem por causa do atual modelo econômico e cultural, a fim de chamar à conversão, à solidariedade, a um novo estilo de vida e a um projeto de desenvolvimento humano baseados nos valores humanos e evangélicos, seguindo a prática de Jesus no cuidado com a vida humana, especialmente dos mais pobres, e de toda a natureza.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00" y="14288"/>
            <a:ext cx="363855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1183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Mt</a:t>
            </a:r>
            <a:r>
              <a:rPr lang="pt-BR" sz="48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BR" sz="48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13</a:t>
            </a:r>
            <a:r>
              <a:rPr lang="pt-BR" sz="48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23-26</a:t>
            </a:r>
            <a:endParaRPr sz="48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0351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Naquele tempo, disse Jesus: </a:t>
            </a:r>
            <a:r>
              <a:rPr lang="pt-BR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Ai de vós, mestres da Lei e fariseus hipócritas!</a:t>
            </a:r>
            <a:r>
              <a:rPr lang="pt-BR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Vós pagais o dízimo da hortelã, da erva-doce e do cominho, e </a:t>
            </a:r>
            <a:r>
              <a:rPr lang="pt-BR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deixais de lado os ensinamentos mais importantes da Lei, como a justiça, a misericórdia e a fidelidade</a:t>
            </a:r>
            <a:r>
              <a:rPr lang="pt-BR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Vós deveríeis praticar isto, sem contudo deixar aquilo. Guias cegos! Vós filtrais o mosquito, mas engolis o camelo. Ai de vós, mestres da Lei e fariseus hipócritas! Vós limpais o copo e o prato por fora, mas, </a:t>
            </a:r>
            <a:r>
              <a:rPr lang="pt-BR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por dentro, estais cheios de roubo e cobiça. Fariseu cego!</a:t>
            </a:r>
            <a:r>
              <a:rPr lang="pt-BR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Limpa primeiro o copo por dentro, para que também por fora fique limpo.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24850" y="166825"/>
            <a:ext cx="3520200" cy="3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Seja o verde o sinal da esperança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Amazônia, rincão da aliança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 os males que gera a cobiça;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o Cristo que tudo renova,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Haveremos de ver terra nova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Nova terra onde reina a justiça!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Rios, lagos, florestas e povos,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Bendizei ao Senhor na canção,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Bendizei ao Senhor na canção,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canção que constrói tempos novos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Nossa vida e missão neste chão!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Nossa vida e missão neste chão!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apelos de Deus pela vida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Vêm na voz de Jesus que convida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 convívio na diversidade.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 pobre que se há de acolher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Amazônia vai se converter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Planície da fraternidade.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Amazônia, levamos ao mundo,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clamor que se faz tão profundo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justiça, trabalho e pão,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 vida que se manifesta,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Pelos nossos irmãos da floresta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 paz e evangelização.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Amazônia, Amazônia, este canto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 ajude a enxugar todo pranto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Deste solo tão forte e tão terno!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que a vida dos mártires seja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 sopro de vida na Igreja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esperança de um mundo fraterno.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728275" y="3133300"/>
            <a:ext cx="3328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HINO CF 2007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3" name="Google Shape;83;p17" descr="SALVE A AMAZÔNIA: QUEREM DAR O PULMÃO DO BRASIL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4325" y="1002450"/>
            <a:ext cx="2668075" cy="20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466100" y="258625"/>
            <a:ext cx="3147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Amazônia, levamos ao mundo,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clamor que se faz tão profundo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justiça, trabalho e pão,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 vida que se manifesta,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Pelos nossos irmãos da floresta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 paz e evangelização.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Amazônia, Amazônia, este canto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 ajude a enxugar todo pranto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Deste solo tão forte e tão terno!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que a vida dos mártires seja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 sopro de vida na Igreja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esperança de um mundo fraterno.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Apresentação na tela (16:9)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Amatic SC</vt:lpstr>
      <vt:lpstr>Source Code Pro</vt:lpstr>
      <vt:lpstr>Georgia</vt:lpstr>
      <vt:lpstr>Beach Day</vt:lpstr>
      <vt:lpstr>escola de fé e política waldemar rossi</vt:lpstr>
      <vt:lpstr>Cadeira do presidente dos Estados Unidos, Donald Trump, é vista vazia durante uma reunião sobre mudanças climáticas durante a Cúpula do G7 em Biarritz, na França, nesta segunda-feira (26)</vt:lpstr>
      <vt:lpstr>Slide 3</vt:lpstr>
      <vt:lpstr>Mt 13, 23-26 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de fé e política waldemar rossi</dc:title>
  <dc:creator>Márcia</dc:creator>
  <cp:lastModifiedBy>Márcia</cp:lastModifiedBy>
  <cp:revision>1</cp:revision>
  <dcterms:modified xsi:type="dcterms:W3CDTF">2019-08-27T00:34:51Z</dcterms:modified>
</cp:coreProperties>
</file>