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charset="-79"/>
      <p:regular r:id="rId8"/>
      <p:bold r:id="rId9"/>
    </p:embeddedFont>
    <p:embeddedFont>
      <p:font typeface="Source Code Pro" charset="0"/>
      <p:regular r:id="rId10"/>
      <p:bold r:id="rId11"/>
    </p:embeddedFont>
    <p:embeddedFont>
      <p:font typeface="Georgia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d4f275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d4f275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4f2759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d4f2759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d4f2759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d4f2759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12/08 - Martírio de Margarida Maria Alves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33085" t="38055" r="32798" b="18729"/>
          <a:stretch/>
        </p:blipFill>
        <p:spPr>
          <a:xfrm>
            <a:off x="986225" y="19475"/>
            <a:ext cx="7163976" cy="51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183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Mt 17,22-27</a:t>
            </a:r>
            <a:endParaRPr sz="4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9631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Naquele tempo, quando Jesus e os seus discípulos estavam reunidos na Galileia, ele lhes disse: “O Filho do Homem vai ser entregue nas mãos dos homens. Eles o matarão, mas no terceiro dia ele ressuscitará”. E os discípulos ficaram muito tristes. Quando chegaram a Cafarnaum, os cobradores do imposto do Templo aproximaram-se de Pedro e perguntaram: </a:t>
            </a:r>
            <a:r>
              <a:rPr lang="pt-BR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“O vosso mestre não paga o imposto do Templo?”</a:t>
            </a: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Pedro respondeu; “Sim, paga”. Ao entrar em casa, Jesus adiantou-se, e perguntou: </a:t>
            </a:r>
            <a:r>
              <a:rPr lang="pt-BR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“Simão, que te parece: Os reis da terra cobram impostos ou taxas de quem: dos filhos ou dos estranhos?”</a:t>
            </a: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Pedro respondeu: “Dos estranhos!” Então Jesus disse: </a:t>
            </a:r>
            <a:r>
              <a:rPr lang="pt-BR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“Logo os filhos são livres. Mas, para não escandalizar essa gente, vai ao mar, lança o anzol, e abre a boca do primeiro peixe que pescares. Ali encontrarás uma moeda; pega então a moeda e vai entregá-la a eles, por mim e por ti”</a:t>
            </a: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9" y="4"/>
            <a:ext cx="81019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343" y="1491455"/>
            <a:ext cx="8520600" cy="80100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FF0000"/>
                </a:solidFill>
              </a:rPr>
              <a:t>é melhor morrer na luta que morrer de fome</a:t>
            </a:r>
            <a:endParaRPr lang="pt-B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Apresentação na tela (16:9)</PresentationFormat>
  <Paragraphs>6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Amatic SC</vt:lpstr>
      <vt:lpstr>Source Code Pro</vt:lpstr>
      <vt:lpstr>Georgia</vt:lpstr>
      <vt:lpstr>Beach Day</vt:lpstr>
      <vt:lpstr>escola de fé e política waldemar rossi</vt:lpstr>
      <vt:lpstr>Slide 2</vt:lpstr>
      <vt:lpstr>Mt 17,22-27 </vt:lpstr>
      <vt:lpstr>Slide 4</vt:lpstr>
      <vt:lpstr>é melhor morrer na luta que morrer de fome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fé e política waldemar rossi</dc:title>
  <dc:creator>Márcia</dc:creator>
  <cp:lastModifiedBy>Márcia</cp:lastModifiedBy>
  <cp:revision>1</cp:revision>
  <dcterms:modified xsi:type="dcterms:W3CDTF">2019-08-12T22:25:26Z</dcterms:modified>
</cp:coreProperties>
</file>